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13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88D32-B897-44CB-901A-DCF607975E15}" type="datetimeFigureOut">
              <a:rPr lang="da-DK" smtClean="0"/>
              <a:pPr/>
              <a:t>16-03-2019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3EA8A-A3A9-4755-9193-9924950DE74C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85482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28" name="Pladsholder til dato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F302-89D1-476B-848A-9153EE65D40F}" type="datetime1">
              <a:rPr lang="da-DK" smtClean="0"/>
              <a:pPr/>
              <a:t>16-03-2019</a:t>
            </a:fld>
            <a:endParaRPr lang="da-DK"/>
          </a:p>
        </p:txBody>
      </p:sp>
      <p:sp>
        <p:nvSpPr>
          <p:cNvPr id="17" name="Pladsholder til sidefod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Lige forbindels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ktangel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ladsholder til dias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C6E7ADE-8EC3-45DF-B4DE-54593BB48F51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3BDC-6C17-416B-8257-4132C1E6E6C4}" type="datetime1">
              <a:rPr lang="da-DK" smtClean="0"/>
              <a:pPr/>
              <a:t>16-03-2019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7ADE-8EC3-45DF-B4DE-54593BB48F51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ktangel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ktangel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ktangel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Lige forbindels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C6E7ADE-8EC3-45DF-B4DE-54593BB48F51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87B9-1976-462C-B2D8-F2A9DAA5DE06}" type="datetime1">
              <a:rPr lang="da-DK" smtClean="0"/>
              <a:pPr/>
              <a:t>16-03-2019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F593-A1E8-455F-9B32-76300B37C3E0}" type="datetime1">
              <a:rPr lang="da-DK" smtClean="0"/>
              <a:pPr/>
              <a:t>16-03-2019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C6E7ADE-8EC3-45DF-B4DE-54593BB48F51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ktangel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ktangel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DA69-7D11-46DA-BB49-2E56DA585309}" type="datetime1">
              <a:rPr lang="da-DK" smtClean="0"/>
              <a:pPr/>
              <a:t>16-03-2019</a:t>
            </a:fld>
            <a:endParaRPr lang="da-DK"/>
          </a:p>
        </p:txBody>
      </p:sp>
      <p:sp>
        <p:nvSpPr>
          <p:cNvPr id="8" name="Lige forbindels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C6E7ADE-8EC3-45DF-B4DE-54593BB48F51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69C1BDA-9829-4785-8F2C-0A93A6E77C7C}" type="datetime1">
              <a:rPr lang="da-DK" smtClean="0"/>
              <a:pPr/>
              <a:t>16-03-2019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7ADE-8EC3-45DF-B4DE-54593BB48F51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8" name="Lige forbindels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ladsholder til indhol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12" name="Pladsholder til indhol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ge forbindels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ktangel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ktangel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ktangel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E618F-2D62-48E0-AFAE-5E62789F385D}" type="datetime1">
              <a:rPr lang="da-DK" smtClean="0"/>
              <a:pPr/>
              <a:t>16-03-2019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da-DK"/>
          </a:p>
        </p:txBody>
      </p:sp>
      <p:sp>
        <p:nvSpPr>
          <p:cNvPr id="15" name="Lige forbindels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Pladsholder til indhol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26" name="Pladsholder til indhol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C6E7ADE-8EC3-45DF-B4DE-54593BB48F51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27AA-2C94-4B54-ADAD-C549DCDCA8EB}" type="datetime1">
              <a:rPr lang="da-DK" smtClean="0"/>
              <a:pPr/>
              <a:t>16-03-2019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C6E7ADE-8EC3-45DF-B4DE-54593BB48F51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ktangel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ktangel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ktangel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ktangel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172F2-EF21-4B62-97A5-2C1002C1DED0}" type="datetime1">
              <a:rPr lang="da-DK" smtClean="0"/>
              <a:pPr/>
              <a:t>16-03-2019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6E7ADE-8EC3-45DF-B4DE-54593BB48F51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ktangel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ktangel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Lige forbindels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ladsholder til indhol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C6E7ADE-8EC3-45DF-B4DE-54593BB48F51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21" name="Rektangel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49A4-CACC-4457-91B5-26BA342C588F}" type="datetime1">
              <a:rPr lang="da-DK" smtClean="0"/>
              <a:pPr/>
              <a:t>16-03-2019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da-D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ge forbindels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ktangel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ktangel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ktangel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C6E7ADE-8EC3-45DF-B4DE-54593BB48F51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a-DK" smtClean="0"/>
              <a:t>Klik på ikonet for at tilføje et billede</a:t>
            </a:r>
            <a:endParaRPr kumimoji="0"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22" name="Rektangel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EB8E9C0-BD49-4AD2-B89D-10F0CCF7480A}" type="datetime1">
              <a:rPr lang="da-DK" smtClean="0"/>
              <a:pPr/>
              <a:t>16-03-2019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ktangel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421591A-AC23-4FF4-BBB2-B9B1800B897B}" type="datetime1">
              <a:rPr lang="da-DK" smtClean="0"/>
              <a:pPr/>
              <a:t>16-03-2019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Lige forbindels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Pladsholder til diasnumm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C6E7ADE-8EC3-45DF-B4DE-54593BB48F51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22" name="Pladsholder til titel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13" name="Pladsholder til teks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 smtClean="0"/>
              <a:t>Klik for at redigere i master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da-DK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 smtClean="0"/>
              <a:t>Generelle retsmæssige problemer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 smtClean="0"/>
              <a:t>Eksempler fra praksis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 smtClean="0"/>
              <a:t>Bud på, en bedre fremtid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Advokat </a:t>
            </a:r>
            <a:br>
              <a:rPr lang="da-DK" dirty="0" smtClean="0"/>
            </a:br>
            <a:r>
              <a:rPr lang="da-DK" dirty="0" smtClean="0"/>
              <a:t>Thorbjørn Thomsen</a:t>
            </a: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4572000" y="6381328"/>
            <a:ext cx="4392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smtClean="0"/>
              <a:t>Advokat Thorbjørn Thomsen: thom@advodan.dk  - Tvangsanbringelse.dk </a:t>
            </a:r>
            <a:endParaRPr lang="da-DK" sz="10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7ADE-8EC3-45DF-B4DE-54593BB48F51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5720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728792" cy="2697832"/>
          </a:xfrm>
        </p:spPr>
        <p:txBody>
          <a:bodyPr>
            <a:normAutofit/>
          </a:bodyPr>
          <a:lstStyle/>
          <a:p>
            <a:endParaRPr lang="da-DK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 smtClean="0"/>
              <a:t>Bedre administration af lovgivningen</a:t>
            </a:r>
          </a:p>
          <a:p>
            <a:pPr algn="l"/>
            <a:endParaRPr lang="da-DK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 smtClean="0"/>
              <a:t>Konsekvens ved lovbrud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 smtClean="0"/>
              <a:t>Meget bedre handleplaner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Bud på en bedre fremtid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4572000" y="6381328"/>
            <a:ext cx="4392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smtClean="0"/>
              <a:t>Advokat Thorbjørn Thomsen: thom@advodan.dk  - Tvangsanbringelse.dk </a:t>
            </a:r>
            <a:endParaRPr lang="da-DK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42836"/>
            <a:ext cx="2680742" cy="176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7ADE-8EC3-45DF-B4DE-54593BB48F51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2992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728792" cy="2697832"/>
          </a:xfrm>
        </p:spPr>
        <p:txBody>
          <a:bodyPr>
            <a:normAutofit/>
          </a:bodyPr>
          <a:lstStyle/>
          <a:p>
            <a:endParaRPr lang="da-DK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 smtClean="0"/>
              <a:t>Ensretning og kontrol af forældrekompetenceundersøgelser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 smtClean="0"/>
              <a:t>Hurtigere klagesagsbehandling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 smtClean="0"/>
              <a:t>Mere hjælp/rådgivning til forældre og børn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Bud på en bedre fremtid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4572000" y="6381328"/>
            <a:ext cx="4392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smtClean="0"/>
              <a:t>Advokat Thorbjørn Thomsen: thom@advodan.dk  - Tvangsanbringelse.dk </a:t>
            </a:r>
            <a:endParaRPr lang="da-DK" sz="1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934462"/>
            <a:ext cx="1560587" cy="126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7ADE-8EC3-45DF-B4DE-54593BB48F51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55792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772400" cy="1752600"/>
          </a:xfrm>
        </p:spPr>
        <p:txBody>
          <a:bodyPr/>
          <a:lstStyle/>
          <a:p>
            <a:r>
              <a:rPr lang="da-DK" dirty="0" smtClean="0"/>
              <a:t>Spørgsmål?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4572000" y="6381328"/>
            <a:ext cx="4392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smtClean="0"/>
              <a:t>Advokat Thorbjørn Thomsen: thom@advodan.dk  - Tvangsanbringelse.dk </a:t>
            </a:r>
            <a:endParaRPr lang="da-DK" sz="1000" dirty="0"/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7ADE-8EC3-45DF-B4DE-54593BB48F51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55792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697832"/>
          </a:xfrm>
        </p:spPr>
        <p:txBody>
          <a:bodyPr>
            <a:normAutofit/>
          </a:bodyPr>
          <a:lstStyle/>
          <a:p>
            <a:endParaRPr lang="da-DK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 smtClean="0"/>
              <a:t>For meget vilkårlighed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 smtClean="0"/>
              <a:t>Lovbrud uden konsekvens for kommunen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 smtClean="0"/>
              <a:t>Systemvenlighed</a:t>
            </a:r>
            <a:endParaRPr lang="da-DK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Generelle retsmæssige problemer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4572000" y="6381328"/>
            <a:ext cx="4392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smtClean="0"/>
              <a:t>Advokat Thorbjørn Thomsen: thom@advodan.dk  - Tvangsanbringelse.dk </a:t>
            </a:r>
            <a:endParaRPr lang="da-DK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19366"/>
            <a:ext cx="2892202" cy="210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7ADE-8EC3-45DF-B4DE-54593BB48F51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203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697832"/>
          </a:xfrm>
        </p:spPr>
        <p:txBody>
          <a:bodyPr>
            <a:normAutofit/>
          </a:bodyPr>
          <a:lstStyle/>
          <a:p>
            <a:endParaRPr lang="da-DK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 smtClean="0"/>
              <a:t>Gennemgang af </a:t>
            </a:r>
            <a:r>
              <a:rPr lang="da-DK" dirty="0"/>
              <a:t>5</a:t>
            </a:r>
            <a:r>
              <a:rPr lang="da-DK" dirty="0" smtClean="0"/>
              <a:t> sager fra de seneste par år, som jeg har været involveret i.</a:t>
            </a:r>
            <a:endParaRPr lang="da-DK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5 Eksempler fra praksis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4572000" y="6381328"/>
            <a:ext cx="4392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smtClean="0"/>
              <a:t>Advokat Thorbjørn Thomsen: thom@advodan.dk  - Tvangsanbringelse.dk </a:t>
            </a:r>
            <a:endParaRPr lang="da-DK" sz="10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3861048"/>
            <a:ext cx="2427072" cy="2276872"/>
          </a:xfrm>
          <a:prstGeom prst="rect">
            <a:avLst/>
          </a:prstGeom>
        </p:spPr>
      </p:pic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7ADE-8EC3-45DF-B4DE-54593BB48F51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79550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697832"/>
          </a:xfrm>
        </p:spPr>
        <p:txBody>
          <a:bodyPr>
            <a:normAutofit/>
          </a:bodyPr>
          <a:lstStyle/>
          <a:p>
            <a:endParaRPr lang="da-DK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 smtClean="0"/>
              <a:t>Grundlag: undersøgelse af psykiater i 2 timer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 smtClean="0"/>
              <a:t>mor købte selv psykologisk hjælp/undersøgelse</a:t>
            </a:r>
            <a:endParaRPr lang="da-DK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Tvangsmæssig adoption (1)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4572000" y="6381328"/>
            <a:ext cx="4392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smtClean="0"/>
              <a:t>Advokat Thorbjørn Thomsen: thom@advodan.dk  - Tvangsanbringelse.dk </a:t>
            </a:r>
            <a:endParaRPr lang="da-DK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33872"/>
            <a:ext cx="2155701" cy="184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7ADE-8EC3-45DF-B4DE-54593BB48F51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2992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a-DK" dirty="0" smtClean="0"/>
              <a:t>To meget forskellige forældrekompetence-undersøgelser (2)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4572000" y="6381328"/>
            <a:ext cx="4392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smtClean="0"/>
              <a:t>Advokat Thorbjørn Thomsen: thom@advodan.dk  - Tvangsanbringelse.dk </a:t>
            </a:r>
            <a:endParaRPr lang="da-DK" sz="1000" dirty="0"/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 smtClean="0"/>
              <a:t>Psykologerne var ikke enige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 smtClean="0"/>
              <a:t>Klage til psykolognævnet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365104"/>
            <a:ext cx="2771800" cy="1847867"/>
          </a:xfrm>
          <a:prstGeom prst="rect">
            <a:avLst/>
          </a:prstGeom>
        </p:spPr>
      </p:pic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7ADE-8EC3-45DF-B4DE-54593BB48F51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2992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697832"/>
          </a:xfrm>
        </p:spPr>
        <p:txBody>
          <a:bodyPr>
            <a:normAutofit/>
          </a:bodyPr>
          <a:lstStyle/>
          <a:p>
            <a:endParaRPr lang="da-DK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 smtClean="0"/>
              <a:t>Flere psykologer underkendt af ankestyrelsen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 smtClean="0"/>
              <a:t>Ingen lyttede på forældres egen erfarne psykolog</a:t>
            </a:r>
            <a:endParaRPr lang="da-DK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Børns problemer forsvandt efter hjemgivelse (3)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4572000" y="6381328"/>
            <a:ext cx="4392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smtClean="0"/>
              <a:t>Advokat Thorbjørn Thomsen: thom@advodan.dk  - Tvangsanbringelse.dk </a:t>
            </a:r>
            <a:endParaRPr lang="da-DK" sz="10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4437112"/>
            <a:ext cx="2196244" cy="1745708"/>
          </a:xfrm>
          <a:prstGeom prst="rect">
            <a:avLst/>
          </a:prstGeom>
        </p:spPr>
      </p:pic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7ADE-8EC3-45DF-B4DE-54593BB48F51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2992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Hjemgivelse blev til </a:t>
            </a:r>
            <a:br>
              <a:rPr lang="da-DK" dirty="0" smtClean="0"/>
            </a:br>
            <a:r>
              <a:rPr lang="da-DK" dirty="0" smtClean="0"/>
              <a:t>videreført anbringelse (4)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4572000" y="6381328"/>
            <a:ext cx="4392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smtClean="0"/>
              <a:t>Advokat Thorbjørn Thomsen: thom@advodan.dk  - Tvangsanbringelse.dk </a:t>
            </a:r>
            <a:endParaRPr lang="da-DK" sz="1000" dirty="0"/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 smtClean="0"/>
              <a:t>Sag på kort tid ændret fra hjemgivelse til videreført anbringelse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0037" y="4149080"/>
            <a:ext cx="20478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7ADE-8EC3-45DF-B4DE-54593BB48F51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2992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Samvær med mormor </a:t>
            </a:r>
            <a:br>
              <a:rPr lang="da-DK" dirty="0" smtClean="0"/>
            </a:br>
            <a:r>
              <a:rPr lang="da-DK" dirty="0" smtClean="0"/>
              <a:t>efter 4 år (5)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4572000" y="6381328"/>
            <a:ext cx="4392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smtClean="0"/>
              <a:t>Advokat Thorbjørn Thomsen: thom@advodan.dk  - Tvangsanbringelse.dk </a:t>
            </a:r>
            <a:endParaRPr lang="da-DK" sz="1000" dirty="0"/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 smtClean="0"/>
              <a:t>Anmodet om mormor-kontakt i 4 år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 smtClean="0"/>
              <a:t>Kommune (med mange børnesager) kendte ikke reglerne om afbrudt kontakt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4365104"/>
            <a:ext cx="2771800" cy="1847867"/>
          </a:xfrm>
          <a:prstGeom prst="rect">
            <a:avLst/>
          </a:prstGeom>
        </p:spPr>
      </p:pic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7ADE-8EC3-45DF-B4DE-54593BB48F51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2992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697832"/>
          </a:xfrm>
        </p:spPr>
        <p:txBody>
          <a:bodyPr>
            <a:normAutofit/>
          </a:bodyPr>
          <a:lstStyle/>
          <a:p>
            <a:endParaRPr lang="da-DK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 smtClean="0"/>
              <a:t>Ingen hjemgivelse selvom det blev anbefalet af 2 psykologer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 smtClean="0"/>
              <a:t>Udskiftning af positive samværskonsulenter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 smtClean="0"/>
              <a:t>Afbrydelse af kontakt i 8 måneder</a:t>
            </a:r>
            <a:endParaRPr lang="da-DK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a-DK" dirty="0" smtClean="0"/>
              <a:t>Plejemor og familieplejekonsulent vægtes højere end psykologer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4572000" y="6381328"/>
            <a:ext cx="4392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smtClean="0"/>
              <a:t>Advokat Thorbjørn Thomsen: thom@advodan.dk  - Tvangsanbringelse.dk </a:t>
            </a:r>
            <a:endParaRPr lang="da-DK" sz="1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113696"/>
            <a:ext cx="2229618" cy="12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7ADE-8EC3-45DF-B4DE-54593BB48F51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2992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iel">
  <a:themeElements>
    <a:clrScheme name="Offic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139</TotalTime>
  <Words>289</Words>
  <Application>Microsoft Office PowerPoint</Application>
  <PresentationFormat>On-screen Show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Officiel</vt:lpstr>
      <vt:lpstr>Advokat  Thorbjørn Thomsen</vt:lpstr>
      <vt:lpstr>Generelle retsmæssige problemer</vt:lpstr>
      <vt:lpstr>5 Eksempler fra praksis</vt:lpstr>
      <vt:lpstr>Tvangsmæssig adoption (1)</vt:lpstr>
      <vt:lpstr>To meget forskellige forældrekompetence-undersøgelser (2)</vt:lpstr>
      <vt:lpstr>Børns problemer forsvandt efter hjemgivelse (3)</vt:lpstr>
      <vt:lpstr>Hjemgivelse blev til  videreført anbringelse (4)</vt:lpstr>
      <vt:lpstr>Samvær med mormor  efter 4 år (5)</vt:lpstr>
      <vt:lpstr>Plejemor og familieplejekonsulent vægtes højere end psykologer</vt:lpstr>
      <vt:lpstr>Bud på en bedre fremtid</vt:lpstr>
      <vt:lpstr>Bud på en bedre fremtid</vt:lpstr>
      <vt:lpstr>Spørgsmål?</vt:lpstr>
    </vt:vector>
  </TitlesOfParts>
  <Company>Ringsted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Tvangsanbringelse</dc:title>
  <dc:creator>Annette Seibæk</dc:creator>
  <cp:lastModifiedBy>Susie</cp:lastModifiedBy>
  <cp:revision>16</cp:revision>
  <dcterms:created xsi:type="dcterms:W3CDTF">2017-01-08T21:44:28Z</dcterms:created>
  <dcterms:modified xsi:type="dcterms:W3CDTF">2019-03-16T08:42:11Z</dcterms:modified>
</cp:coreProperties>
</file>