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57" r:id="rId4"/>
    <p:sldId id="263" r:id="rId5"/>
    <p:sldId id="262" r:id="rId6"/>
    <p:sldId id="258" r:id="rId7"/>
    <p:sldId id="264" r:id="rId8"/>
    <p:sldId id="265" r:id="rId9"/>
    <p:sldId id="261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7B973-7833-4AB2-A0C5-CDE18E4B0198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5CA3A-8E61-4450-81A7-B1E0D9143D57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543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1D67C1C-17C8-476B-BCBD-598FC194FD50}" type="slidenum">
              <a:rPr lang="da-DK" altLang="da-DK"/>
              <a:pPr eaLnBrk="1" hangingPunct="1">
                <a:spcBef>
                  <a:spcPct val="0"/>
                </a:spcBef>
              </a:pPr>
              <a:t>3</a:t>
            </a:fld>
            <a:endParaRPr lang="da-DK" altLang="da-DK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8E96950-1C03-4CAE-BEB9-3B5A6E00F045}" type="slidenum">
              <a:rPr lang="da-DK" altLang="da-DK"/>
              <a:pPr eaLnBrk="1" hangingPunct="1">
                <a:spcBef>
                  <a:spcPct val="0"/>
                </a:spcBef>
              </a:pPr>
              <a:t>6</a:t>
            </a:fld>
            <a:endParaRPr lang="da-DK" altLang="da-DK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775" indent="-284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8238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3850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9463" indent="-2270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66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38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10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826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134192-A0A2-46A9-8D1C-B3F126970144}" type="slidenum">
              <a:rPr lang="da-DK" altLang="da-DK"/>
              <a:pPr eaLnBrk="1" hangingPunct="1">
                <a:spcBef>
                  <a:spcPct val="0"/>
                </a:spcBef>
              </a:pPr>
              <a:t>8</a:t>
            </a:fld>
            <a:endParaRPr lang="da-DK" altLang="da-DK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a-DK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9924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46109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5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7179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3488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8138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198411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87055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4890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7083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4812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FEA1D-2D0E-4DD0-87DC-682B3B1118B2}" type="datetimeFigureOut">
              <a:rPr lang="da-DK" smtClean="0"/>
              <a:pPr/>
              <a:t>16-03-2019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21ABA-1213-4E80-9916-F750FAC4412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973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nneskytte@hotmail.com" TargetMode="External"/><Relationship Id="rId2" Type="http://schemas.openxmlformats.org/officeDocument/2006/relationships/hyperlink" Target="mailto:Skytte@socsci.aau.d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18648" cy="3744416"/>
          </a:xfrm>
        </p:spPr>
        <p:txBody>
          <a:bodyPr>
            <a:normAutofit/>
          </a:bodyPr>
          <a:lstStyle/>
          <a:p>
            <a:r>
              <a:rPr lang="da-DK" sz="4800" b="1" dirty="0">
                <a:latin typeface="Tempus Sans ITC" panose="04020404030D07020202" pitchFamily="82" charset="0"/>
              </a:rPr>
              <a:t>Praksisudfordringer ved</a:t>
            </a:r>
            <a:br>
              <a:rPr lang="da-DK" sz="4800" b="1" dirty="0">
                <a:latin typeface="Tempus Sans ITC" panose="04020404030D07020202" pitchFamily="82" charset="0"/>
              </a:rPr>
            </a:br>
            <a:r>
              <a:rPr lang="da-DK" sz="4800" b="1" dirty="0">
                <a:latin typeface="Tempus Sans ITC" panose="04020404030D07020202" pitchFamily="82" charset="0"/>
              </a:rPr>
              <a:t>socialt arbejde med børn med minoritetsetnisk familiebaggrund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944216"/>
          </a:xfrm>
        </p:spPr>
        <p:txBody>
          <a:bodyPr/>
          <a:lstStyle/>
          <a:p>
            <a:r>
              <a:rPr lang="da-DK" dirty="0"/>
              <a:t>Marianne Skytte</a:t>
            </a:r>
          </a:p>
          <a:p>
            <a:r>
              <a:rPr lang="da-DK" dirty="0"/>
              <a:t>RIFT konference</a:t>
            </a:r>
          </a:p>
          <a:p>
            <a:r>
              <a:rPr lang="da-DK" dirty="0"/>
              <a:t>13. November 2017</a:t>
            </a:r>
          </a:p>
        </p:txBody>
      </p:sp>
    </p:spTree>
    <p:extLst>
      <p:ext uri="{BB962C8B-B14F-4D97-AF65-F5344CB8AC3E}">
        <p14:creationId xmlns:p14="http://schemas.microsoft.com/office/powerpoint/2010/main" xmlns="" val="206602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da-DK" b="1" dirty="0" smtClean="0"/>
              <a:t>Menneskeretskonventioner</a:t>
            </a:r>
            <a:br>
              <a:rPr lang="da-DK" b="1" dirty="0" smtClean="0"/>
            </a:br>
            <a:r>
              <a:rPr lang="da-DK" sz="4000" dirty="0" smtClean="0"/>
              <a:t>Se specifikt vedr. anbringelse af børn med minoritetsetnisk baggrund i</a:t>
            </a:r>
            <a:endParaRPr lang="da-DK" sz="4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b="1" dirty="0" smtClean="0"/>
              <a:t>Børnekonventionen</a:t>
            </a:r>
          </a:p>
          <a:p>
            <a:r>
              <a:rPr lang="da-DK" dirty="0" smtClean="0"/>
              <a:t>Artikel 20, stk. 3</a:t>
            </a:r>
          </a:p>
          <a:p>
            <a:r>
              <a:rPr lang="da-DK" dirty="0" smtClean="0"/>
              <a:t>Artikel 29, stk. 1c</a:t>
            </a:r>
          </a:p>
          <a:p>
            <a:r>
              <a:rPr lang="da-DK" dirty="0" smtClean="0"/>
              <a:t>Artikel 30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b="1" dirty="0" smtClean="0"/>
              <a:t>Den Europæiske Menneskerettighedskonvention</a:t>
            </a:r>
          </a:p>
          <a:p>
            <a:pPr marL="0" indent="0">
              <a:buNone/>
            </a:pPr>
            <a:r>
              <a:rPr lang="da-DK" dirty="0" smtClean="0"/>
              <a:t>Artikel 8, stk. 1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8984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/>
              <a:t>Ligestilling i vilkår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da-DK" altLang="da-DK" b="1"/>
              <a:t>	Ligebehandling ~</a:t>
            </a:r>
          </a:p>
          <a:p>
            <a:pPr eaLnBrk="1" hangingPunct="1">
              <a:buFontTx/>
              <a:buNone/>
            </a:pPr>
            <a:r>
              <a:rPr lang="da-DK" altLang="da-DK" b="1"/>
              <a:t>	Anerkendelse af</a:t>
            </a:r>
          </a:p>
          <a:p>
            <a:pPr eaLnBrk="1" hangingPunct="1">
              <a:buFontTx/>
              <a:buNone/>
            </a:pPr>
            <a:endParaRPr lang="da-DK" altLang="da-DK" sz="900" b="1"/>
          </a:p>
          <a:p>
            <a:pPr eaLnBrk="1" hangingPunct="1"/>
            <a:r>
              <a:rPr lang="da-DK" altLang="da-DK"/>
              <a:t>den enkelte som en hvilken som helst anden borger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9974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altLang="da-DK" b="1"/>
              <a:t>	Særbehandling ~ Anerkendelse af</a:t>
            </a:r>
          </a:p>
          <a:p>
            <a:pPr eaLnBrk="1" hangingPunct="1">
              <a:buFontTx/>
              <a:buNone/>
            </a:pPr>
            <a:endParaRPr lang="da-DK" altLang="da-DK" sz="900" b="1"/>
          </a:p>
          <a:p>
            <a:pPr eaLnBrk="1" hangingPunct="1"/>
            <a:r>
              <a:rPr lang="da-DK" altLang="da-DK"/>
              <a:t>den enkelte som unikt individ</a:t>
            </a:r>
          </a:p>
          <a:p>
            <a:pPr eaLnBrk="1" hangingPunct="1">
              <a:buFontTx/>
              <a:buNone/>
            </a:pPr>
            <a:endParaRPr lang="da-DK" altLang="da-DK"/>
          </a:p>
          <a:p>
            <a:pPr eaLnBrk="1" hangingPunct="1"/>
            <a:r>
              <a:rPr lang="da-DK" altLang="da-DK"/>
              <a:t>den enkelte som medlem af en unik familie</a:t>
            </a:r>
          </a:p>
          <a:p>
            <a:pPr eaLnBrk="1" hangingPunct="1">
              <a:buFontTx/>
              <a:buNone/>
            </a:pPr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xmlns="" val="7899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FE05153-0CC7-FC48-95A5-D0EAFF6A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/>
              <a:t>Manglende hensyn til modersmål =&gt; Uligestilling i </a:t>
            </a:r>
            <a:r>
              <a:rPr lang="da-DK" dirty="0" err="1"/>
              <a:t>fht</a:t>
            </a:r>
            <a:r>
              <a:rPr lang="da-DK" dirty="0"/>
              <a:t>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044C46F0-6DEA-B049-B92A-F301066B6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46" y="2112818"/>
            <a:ext cx="8229600" cy="4290436"/>
          </a:xfrm>
        </p:spPr>
        <p:txBody>
          <a:bodyPr/>
          <a:lstStyle/>
          <a:p>
            <a:r>
              <a:rPr lang="da-DK" dirty="0"/>
              <a:t>At få støtte ved og under anbringelsen</a:t>
            </a:r>
          </a:p>
          <a:p>
            <a:endParaRPr lang="da-DK" sz="1200" dirty="0"/>
          </a:p>
          <a:p>
            <a:r>
              <a:rPr lang="da-DK" dirty="0"/>
              <a:t>Vilkår for at vedligeholde kontakten mellem barn og forældre</a:t>
            </a:r>
          </a:p>
          <a:p>
            <a:endParaRPr lang="da-DK" sz="1200" dirty="0"/>
          </a:p>
          <a:p>
            <a:r>
              <a:rPr lang="da-DK" dirty="0"/>
              <a:t>Barnets vilkår for at vedligeholde og udbygge  forholdet til familie, slægt og netværk</a:t>
            </a:r>
          </a:p>
        </p:txBody>
      </p:sp>
    </p:spTree>
    <p:extLst>
      <p:ext uri="{BB962C8B-B14F-4D97-AF65-F5344CB8AC3E}">
        <p14:creationId xmlns:p14="http://schemas.microsoft.com/office/powerpoint/2010/main" xmlns="" val="96122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0BF7EE3-C61A-FD4B-AF8F-077B1C45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3E4E098F-1B7B-ED4A-BBCD-83A5C4C96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4000" dirty="0"/>
              <a:t>Risiko for at børn internaliserer den negative vurdering af deres egen baggrund, forældre og miljø – sprog, religion, etnicitet og kultur</a:t>
            </a:r>
          </a:p>
          <a:p>
            <a:pPr marL="0" indent="0">
              <a:buNone/>
            </a:pPr>
            <a:endParaRPr lang="da-DK" sz="4000" dirty="0"/>
          </a:p>
          <a:p>
            <a:pPr marL="0" indent="0">
              <a:buNone/>
            </a:pPr>
            <a:r>
              <a:rPr lang="da-DK" sz="4000" dirty="0"/>
              <a:t>=&gt; nedbrydelse af barnets selvværd</a:t>
            </a:r>
          </a:p>
        </p:txBody>
      </p:sp>
    </p:spTree>
    <p:extLst>
      <p:ext uri="{BB962C8B-B14F-4D97-AF65-F5344CB8AC3E}">
        <p14:creationId xmlns:p14="http://schemas.microsoft.com/office/powerpoint/2010/main" xmlns="" val="78561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3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da-DK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404813"/>
            <a:ext cx="7210425" cy="60483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da-DK" altLang="da-DK" sz="4800"/>
          </a:p>
          <a:p>
            <a:pPr eaLnBrk="1" hangingPunct="1">
              <a:buFontTx/>
              <a:buNone/>
            </a:pPr>
            <a:r>
              <a:rPr lang="da-DK" altLang="da-DK" sz="5400"/>
              <a:t>Kategoriseringer</a:t>
            </a:r>
            <a:r>
              <a:rPr lang="da-DK" altLang="da-DK" sz="4400"/>
              <a:t> =&gt;</a:t>
            </a:r>
          </a:p>
          <a:p>
            <a:pPr eaLnBrk="1" hangingPunct="1">
              <a:buFontTx/>
              <a:buNone/>
            </a:pPr>
            <a:endParaRPr lang="da-DK" altLang="da-DK" sz="1600"/>
          </a:p>
          <a:p>
            <a:pPr eaLnBrk="1" hangingPunct="1"/>
            <a:r>
              <a:rPr lang="da-DK" altLang="da-DK" sz="4400"/>
              <a:t>Situationsforklaringer</a:t>
            </a:r>
          </a:p>
          <a:p>
            <a:pPr eaLnBrk="1" hangingPunct="1"/>
            <a:endParaRPr lang="da-DK" altLang="da-DK" sz="1600"/>
          </a:p>
          <a:p>
            <a:pPr eaLnBrk="1" hangingPunct="1"/>
            <a:r>
              <a:rPr lang="da-DK" altLang="da-DK" sz="4400"/>
              <a:t>Egenskabsforklaringer</a:t>
            </a:r>
          </a:p>
          <a:p>
            <a:pPr eaLnBrk="1" hangingPunct="1">
              <a:buFontTx/>
              <a:buNone/>
            </a:pPr>
            <a:endParaRPr lang="da-DK" altLang="da-DK" sz="4400"/>
          </a:p>
        </p:txBody>
      </p:sp>
    </p:spTree>
    <p:extLst>
      <p:ext uri="{BB962C8B-B14F-4D97-AF65-F5344CB8AC3E}">
        <p14:creationId xmlns:p14="http://schemas.microsoft.com/office/powerpoint/2010/main" xmlns="" val="1097850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68DA301-0768-7744-8CCD-A7D859285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>
            <a:extLst>
              <a:ext uri="{FF2B5EF4-FFF2-40B4-BE49-F238E27FC236}">
                <a16:creationId xmlns="" xmlns:a16="http://schemas.microsoft.com/office/drawing/2014/main" id="{CD0268C2-E9C4-8D41-A79B-AC25923F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33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4400" dirty="0" err="1"/>
              <a:t>Tilhørsfølelser</a:t>
            </a:r>
            <a:endParaRPr lang="da-DK" sz="4400" dirty="0"/>
          </a:p>
          <a:p>
            <a:pPr marL="0" indent="0" algn="ctr">
              <a:buNone/>
            </a:pPr>
            <a:r>
              <a:rPr lang="da-DK" sz="4400" dirty="0"/>
              <a:t>//</a:t>
            </a:r>
          </a:p>
          <a:p>
            <a:pPr marL="0" indent="0" algn="r">
              <a:buNone/>
            </a:pPr>
            <a:r>
              <a:rPr lang="da-DK" sz="4400" dirty="0" err="1"/>
              <a:t>Tilhørspolitikker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xmlns="" val="151934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85225" cy="1484784"/>
          </a:xfrm>
        </p:spPr>
        <p:txBody>
          <a:bodyPr>
            <a:normAutofit/>
          </a:bodyPr>
          <a:lstStyle/>
          <a:p>
            <a:pPr eaLnBrk="1" hangingPunct="1"/>
            <a:r>
              <a:rPr lang="da-DK" altLang="da-DK" sz="2400" b="1" dirty="0" smtClean="0"/>
              <a:t>Lidt henvisninger til noget af det jeg har skrevet om dette tema</a:t>
            </a:r>
            <a:endParaRPr lang="da-DK" altLang="da-DK" sz="2400" b="1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752"/>
            <a:ext cx="8569325" cy="5472336"/>
          </a:xfrm>
        </p:spPr>
        <p:txBody>
          <a:bodyPr>
            <a:normAutofit/>
          </a:bodyPr>
          <a:lstStyle/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da-DK" sz="2000" dirty="0" smtClean="0"/>
              <a:t>Skytte, Marianne. 2002. </a:t>
            </a:r>
            <a:r>
              <a:rPr lang="da-DK" sz="2000" i="1" dirty="0" smtClean="0"/>
              <a:t>Anbringelse af etniske minoritetsbørn – om socialarbejderes vurderinger og handlinger</a:t>
            </a:r>
            <a:r>
              <a:rPr lang="da-DK" sz="2000" dirty="0" smtClean="0"/>
              <a:t>. Lund: Lund Dissertations in social </a:t>
            </a:r>
            <a:r>
              <a:rPr lang="da-DK" sz="2000" dirty="0" err="1" smtClean="0"/>
              <a:t>work</a:t>
            </a:r>
            <a:endParaRPr lang="da-DK" sz="2000" dirty="0" smtClean="0"/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da-DK" sz="800" dirty="0" smtClean="0"/>
          </a:p>
          <a:p>
            <a:pPr marL="0" indent="0">
              <a:spcBef>
                <a:spcPts val="600"/>
              </a:spcBef>
              <a:buNone/>
              <a:defRPr/>
            </a:pPr>
            <a:r>
              <a:rPr lang="da-DK" sz="2000" dirty="0"/>
              <a:t>Nissen Møller, Sanne &amp; Marianne Skytte. 2004. </a:t>
            </a:r>
            <a:r>
              <a:rPr lang="da-DK" sz="2000" i="1" dirty="0"/>
              <a:t>Mit barn er anbragt. Etniske minoritetsforældres fortællinger.</a:t>
            </a:r>
            <a:r>
              <a:rPr lang="da-DK" sz="2000" dirty="0"/>
              <a:t> København: Socialforskningsinstituttet 04:16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da-DK" sz="800" dirty="0" smtClean="0"/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da-DK" sz="2000" dirty="0" smtClean="0"/>
              <a:t>Skytte, Marianne. </a:t>
            </a:r>
            <a:r>
              <a:rPr lang="da-DK" sz="2000" dirty="0"/>
              <a:t>2014: Kategorisering og kulturopfattelse. Side 147 - 173 i Carsten Schou og Carsten Pedersen (red.) </a:t>
            </a:r>
            <a:r>
              <a:rPr lang="da-DK" sz="2000" i="1" dirty="0"/>
              <a:t>Samfundet i pædagogisk arbej</a:t>
            </a:r>
            <a:r>
              <a:rPr lang="da-DK" sz="2000" dirty="0"/>
              <a:t>de. København: Akademisk Forlag, 3. </a:t>
            </a:r>
            <a:r>
              <a:rPr lang="da-DK" sz="2000" dirty="0" smtClean="0"/>
              <a:t>Udgave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da-DK" sz="800" dirty="0"/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da-DK" sz="2000" dirty="0" smtClean="0"/>
              <a:t>Skytte, Marianne. </a:t>
            </a:r>
            <a:r>
              <a:rPr lang="da-DK" sz="2000" dirty="0"/>
              <a:t>2016. </a:t>
            </a:r>
            <a:r>
              <a:rPr lang="da-DK" sz="2000" i="1" dirty="0"/>
              <a:t>Etniske minoritetsfamilier og socialt arbejde. </a:t>
            </a:r>
            <a:r>
              <a:rPr lang="da-DK" sz="2000" dirty="0"/>
              <a:t>København: Hans Reitzels Forlag, 4. </a:t>
            </a:r>
            <a:r>
              <a:rPr lang="da-DK" sz="2000" dirty="0" smtClean="0"/>
              <a:t>udgave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endParaRPr lang="da-DK" sz="800" dirty="0"/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da-DK" sz="2000" dirty="0" smtClean="0"/>
              <a:t>Skytte, Marianne. </a:t>
            </a:r>
            <a:r>
              <a:rPr lang="da-DK" sz="2000" dirty="0"/>
              <a:t>2017. Indvandringens udfordring af socialpolitikken og socialt arbejde. Side 354-386, i Guldager &amp; Skytte (red.) Socialt arbejde – teorier og perspektiver. København: Akademisk Forlag, 2. udgave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v-SE" sz="800" dirty="0" smtClean="0"/>
              <a:t> </a:t>
            </a:r>
            <a:endParaRPr lang="sv-SE" sz="800" dirty="0"/>
          </a:p>
        </p:txBody>
      </p:sp>
    </p:spTree>
    <p:extLst>
      <p:ext uri="{BB962C8B-B14F-4D97-AF65-F5344CB8AC3E}">
        <p14:creationId xmlns:p14="http://schemas.microsoft.com/office/powerpoint/2010/main" xmlns="" val="3826816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600" dirty="0"/>
              <a:t>Kommentarer er velkomne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800" dirty="0"/>
              <a:t>Marianne Skytte</a:t>
            </a:r>
          </a:p>
          <a:p>
            <a:pPr marL="0" indent="0">
              <a:buNone/>
            </a:pPr>
            <a:r>
              <a:rPr lang="da-DK" sz="2800" dirty="0"/>
              <a:t>Lektor</a:t>
            </a:r>
          </a:p>
          <a:p>
            <a:pPr marL="0" indent="0">
              <a:buNone/>
            </a:pPr>
            <a:r>
              <a:rPr lang="da-DK" sz="2800" dirty="0"/>
              <a:t>Institut for Sociologi og Socialt Arbejde</a:t>
            </a:r>
          </a:p>
          <a:p>
            <a:pPr marL="0" indent="0">
              <a:buNone/>
            </a:pPr>
            <a:r>
              <a:rPr lang="da-DK" sz="2800" dirty="0"/>
              <a:t>Aalborg Universitet - København </a:t>
            </a:r>
          </a:p>
          <a:p>
            <a:pPr marL="0" indent="0">
              <a:buNone/>
            </a:pPr>
            <a:endParaRPr lang="da-DK" sz="800" dirty="0"/>
          </a:p>
          <a:p>
            <a:pPr marL="0" indent="0">
              <a:buNone/>
            </a:pPr>
            <a:r>
              <a:rPr lang="da-DK" sz="2800" dirty="0"/>
              <a:t>Mail    </a:t>
            </a:r>
            <a:r>
              <a:rPr lang="da-DK" sz="2800" dirty="0">
                <a:hlinkClick r:id="rId2"/>
              </a:rPr>
              <a:t>Skytte@socsci.aau.dk</a:t>
            </a:r>
            <a:endParaRPr lang="da-DK" sz="2800" dirty="0"/>
          </a:p>
          <a:p>
            <a:pPr marL="0" indent="0">
              <a:buNone/>
            </a:pPr>
            <a:r>
              <a:rPr lang="da-DK" sz="2800" dirty="0"/>
              <a:t>	 </a:t>
            </a:r>
            <a:r>
              <a:rPr lang="da-DK" sz="2800" dirty="0">
                <a:hlinkClick r:id="rId3"/>
              </a:rPr>
              <a:t>Marianneskytte@hotmail.com</a:t>
            </a:r>
            <a:endParaRPr lang="da-DK" sz="2800" dirty="0"/>
          </a:p>
          <a:p>
            <a:pPr marL="0" indent="0">
              <a:buNone/>
            </a:pPr>
            <a:r>
              <a:rPr lang="da-DK" sz="2800" dirty="0"/>
              <a:t>Mobil 28 57 83 21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767519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5867551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290</Words>
  <Application>Microsoft Office PowerPoint</Application>
  <PresentationFormat>On-screen Show (4:3)</PresentationFormat>
  <Paragraphs>65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Kontortema</vt:lpstr>
      <vt:lpstr>Praksisudfordringer ved socialt arbejde med børn med minoritetsetnisk familiebaggrund</vt:lpstr>
      <vt:lpstr>Menneskeretskonventioner Se specifikt vedr. anbringelse af børn med minoritetsetnisk baggrund i</vt:lpstr>
      <vt:lpstr>Ligestilling i vilkår</vt:lpstr>
      <vt:lpstr>Manglende hensyn til modersmål =&gt; Uligestilling i fht.</vt:lpstr>
      <vt:lpstr>Slide 5</vt:lpstr>
      <vt:lpstr>Slide 6</vt:lpstr>
      <vt:lpstr>Slide 7</vt:lpstr>
      <vt:lpstr>Lidt henvisninger til noget af det jeg har skrevet om dette tema</vt:lpstr>
      <vt:lpstr> </vt:lpstr>
    </vt:vector>
  </TitlesOfParts>
  <Company>Aalborg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Marianne Skytte</dc:creator>
  <cp:lastModifiedBy>Susie</cp:lastModifiedBy>
  <cp:revision>10</cp:revision>
  <dcterms:created xsi:type="dcterms:W3CDTF">2017-11-11T16:06:39Z</dcterms:created>
  <dcterms:modified xsi:type="dcterms:W3CDTF">2019-03-16T09:47:51Z</dcterms:modified>
</cp:coreProperties>
</file>