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bookmarkIdSeed="2">
  <p:sldMasterIdLst>
    <p:sldMasterId id="2147483660" r:id="rId4"/>
  </p:sldMasterIdLst>
  <p:notesMasterIdLst>
    <p:notesMasterId r:id="rId19"/>
  </p:notesMasterIdLst>
  <p:handoutMasterIdLst>
    <p:handoutMasterId r:id="rId20"/>
  </p:handoutMasterIdLst>
  <p:sldIdLst>
    <p:sldId id="258" r:id="rId5"/>
    <p:sldId id="259" r:id="rId6"/>
    <p:sldId id="275" r:id="rId7"/>
    <p:sldId id="273" r:id="rId8"/>
    <p:sldId id="277" r:id="rId9"/>
    <p:sldId id="278" r:id="rId10"/>
    <p:sldId id="279" r:id="rId11"/>
    <p:sldId id="287" r:id="rId12"/>
    <p:sldId id="280" r:id="rId13"/>
    <p:sldId id="281" r:id="rId14"/>
    <p:sldId id="282" r:id="rId15"/>
    <p:sldId id="283" r:id="rId16"/>
    <p:sldId id="284" r:id="rId17"/>
    <p:sldId id="285" r:id="rId18"/>
  </p:sldIdLst>
  <p:sldSz cx="12192000" cy="6858000"/>
  <p:notesSz cx="6797675" cy="9928225"/>
  <p:embeddedFontLst>
    <p:embeddedFont>
      <p:font typeface="Gadugi" pitchFamily="34" charset="0"/>
      <p:regular r:id="rId21"/>
      <p:bold r:id="rId22"/>
    </p:embeddedFont>
    <p:embeddedFont>
      <p:font typeface="Calibri" pitchFamily="34" charset="0"/>
      <p:regular r:id="rId23"/>
      <p:bold r:id="rId24"/>
      <p:italic r:id="rId25"/>
      <p:boldItalic r:id="rId26"/>
    </p:embeddedFont>
  </p:embeddedFontLst>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ob Mchangama" initials="JM" lastIdx="1" clrIdx="0">
    <p:extLst>
      <p:ext uri="{19B8F6BF-5375-455C-9EA6-DF929625EA0E}">
        <p15:presenceInfo xmlns:p15="http://schemas.microsoft.com/office/powerpoint/2012/main" xmlns="" userId="Jacob Mchangam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81"/>
    <a:srgbClr val="D8C167"/>
    <a:srgbClr val="EDF59D"/>
    <a:srgbClr val="FDF7FB"/>
    <a:srgbClr val="F1F7DD"/>
    <a:srgbClr val="E4EFEA"/>
    <a:srgbClr val="C3EFEA"/>
    <a:srgbClr val="80DED3"/>
    <a:srgbClr val="7ECBF2"/>
    <a:srgbClr val="90BED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22" autoAdjust="0"/>
  </p:normalViewPr>
  <p:slideViewPr>
    <p:cSldViewPr snapToGrid="0">
      <p:cViewPr varScale="1">
        <p:scale>
          <a:sx n="122" d="100"/>
          <a:sy n="122" d="100"/>
        </p:scale>
        <p:origin x="-96" y="-33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73" d="100"/>
          <a:sy n="73" d="100"/>
        </p:scale>
        <p:origin x="1836" y="9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font" Target="fonts/font1.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notesMaster" Target="notesMasters/notesMaster1.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commentAuthors" Target="commentAuthors.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fie Kryger" userId="a27324bb-da08-40f0-8a8b-9fa0f3e6da9f" providerId="ADAL" clId="{C2548CE9-BA36-4099-9611-6183C3B6B854}"/>
    <pc:docChg chg="modSld">
      <pc:chgData name="Sofie Kryger" userId="a27324bb-da08-40f0-8a8b-9fa0f3e6da9f" providerId="ADAL" clId="{C2548CE9-BA36-4099-9611-6183C3B6B854}" dt="2018-11-27T14:38:42.909" v="26" actId="20577"/>
      <pc:docMkLst>
        <pc:docMk/>
      </pc:docMkLst>
      <pc:sldChg chg="modSp">
        <pc:chgData name="Sofie Kryger" userId="a27324bb-da08-40f0-8a8b-9fa0f3e6da9f" providerId="ADAL" clId="{C2548CE9-BA36-4099-9611-6183C3B6B854}" dt="2018-11-27T14:38:42.909" v="26" actId="20577"/>
        <pc:sldMkLst>
          <pc:docMk/>
          <pc:sldMk cId="930632536" sldId="277"/>
        </pc:sldMkLst>
        <pc:spChg chg="mod">
          <ac:chgData name="Sofie Kryger" userId="a27324bb-da08-40f0-8a8b-9fa0f3e6da9f" providerId="ADAL" clId="{C2548CE9-BA36-4099-9611-6183C3B6B854}" dt="2018-11-27T14:38:42.909" v="26" actId="20577"/>
          <ac:spMkLst>
            <pc:docMk/>
            <pc:sldMk cId="930632536" sldId="277"/>
            <ac:spMk id="2" creationId="{E86313C6-EB4B-4474-A2DF-DCBD30A2C081}"/>
          </ac:spMkLst>
        </pc:spChg>
      </pc:sldChg>
      <pc:sldChg chg="modSp">
        <pc:chgData name="Sofie Kryger" userId="a27324bb-da08-40f0-8a8b-9fa0f3e6da9f" providerId="ADAL" clId="{C2548CE9-BA36-4099-9611-6183C3B6B854}" dt="2018-11-27T14:09:39.153" v="11" actId="20577"/>
        <pc:sldMkLst>
          <pc:docMk/>
          <pc:sldMk cId="1367944298" sldId="279"/>
        </pc:sldMkLst>
        <pc:spChg chg="mod">
          <ac:chgData name="Sofie Kryger" userId="a27324bb-da08-40f0-8a8b-9fa0f3e6da9f" providerId="ADAL" clId="{C2548CE9-BA36-4099-9611-6183C3B6B854}" dt="2018-11-27T14:09:39.153" v="11" actId="20577"/>
          <ac:spMkLst>
            <pc:docMk/>
            <pc:sldMk cId="1367944298" sldId="279"/>
            <ac:spMk id="2" creationId="{E86313C6-EB4B-4474-A2DF-DCBD30A2C081}"/>
          </ac:spMkLst>
        </pc:spChg>
      </pc:sldChg>
      <pc:sldChg chg="modSp">
        <pc:chgData name="Sofie Kryger" userId="a27324bb-da08-40f0-8a8b-9fa0f3e6da9f" providerId="ADAL" clId="{C2548CE9-BA36-4099-9611-6183C3B6B854}" dt="2018-11-27T14:05:46.591" v="10" actId="20577"/>
        <pc:sldMkLst>
          <pc:docMk/>
          <pc:sldMk cId="3339468605" sldId="282"/>
        </pc:sldMkLst>
        <pc:spChg chg="mod">
          <ac:chgData name="Sofie Kryger" userId="a27324bb-da08-40f0-8a8b-9fa0f3e6da9f" providerId="ADAL" clId="{C2548CE9-BA36-4099-9611-6183C3B6B854}" dt="2018-11-27T14:05:46.591" v="10" actId="20577"/>
          <ac:spMkLst>
            <pc:docMk/>
            <pc:sldMk cId="3339468605" sldId="282"/>
            <ac:spMk id="2" creationId="{E86313C6-EB4B-4474-A2DF-DCBD30A2C081}"/>
          </ac:spMkLst>
        </pc:spChg>
      </pc:sldChg>
      <pc:sldChg chg="modSp">
        <pc:chgData name="Sofie Kryger" userId="a27324bb-da08-40f0-8a8b-9fa0f3e6da9f" providerId="ADAL" clId="{C2548CE9-BA36-4099-9611-6183C3B6B854}" dt="2018-11-27T14:21:42.213" v="22" actId="20577"/>
        <pc:sldMkLst>
          <pc:docMk/>
          <pc:sldMk cId="735380862" sldId="285"/>
        </pc:sldMkLst>
        <pc:spChg chg="mod">
          <ac:chgData name="Sofie Kryger" userId="a27324bb-da08-40f0-8a8b-9fa0f3e6da9f" providerId="ADAL" clId="{C2548CE9-BA36-4099-9611-6183C3B6B854}" dt="2018-11-27T14:21:42.213" v="22" actId="20577"/>
          <ac:spMkLst>
            <pc:docMk/>
            <pc:sldMk cId="735380862" sldId="285"/>
            <ac:spMk id="2" creationId="{E86313C6-EB4B-4474-A2DF-DCBD30A2C081}"/>
          </ac:spMkLst>
        </pc:spChg>
      </pc:sldChg>
      <pc:sldChg chg="modSp">
        <pc:chgData name="Sofie Kryger" userId="a27324bb-da08-40f0-8a8b-9fa0f3e6da9f" providerId="ADAL" clId="{C2548CE9-BA36-4099-9611-6183C3B6B854}" dt="2018-11-27T14:29:56.823" v="24" actId="20577"/>
        <pc:sldMkLst>
          <pc:docMk/>
          <pc:sldMk cId="4158636700" sldId="287"/>
        </pc:sldMkLst>
        <pc:spChg chg="mod">
          <ac:chgData name="Sofie Kryger" userId="a27324bb-da08-40f0-8a8b-9fa0f3e6da9f" providerId="ADAL" clId="{C2548CE9-BA36-4099-9611-6183C3B6B854}" dt="2018-11-27T14:29:56.823" v="24" actId="20577"/>
          <ac:spMkLst>
            <pc:docMk/>
            <pc:sldMk cId="4158636700" sldId="287"/>
            <ac:spMk id="4" creationId="{97783FC0-43F5-4E6B-A17B-70286DF1FB4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8135"/>
          </a:xfrm>
          <a:prstGeom prst="rect">
            <a:avLst/>
          </a:prstGeom>
        </p:spPr>
        <p:txBody>
          <a:bodyPr vert="horz" lIns="91577" tIns="45789" rIns="91577" bIns="45789" rtlCol="0"/>
          <a:lstStyle>
            <a:lvl1pPr algn="l">
              <a:defRPr sz="1200"/>
            </a:lvl1pPr>
          </a:lstStyle>
          <a:p>
            <a:endParaRPr lang="da-DK"/>
          </a:p>
        </p:txBody>
      </p:sp>
      <p:sp>
        <p:nvSpPr>
          <p:cNvPr id="3" name="Pladsholder til dato 2"/>
          <p:cNvSpPr>
            <a:spLocks noGrp="1"/>
          </p:cNvSpPr>
          <p:nvPr>
            <p:ph type="dt" sz="quarter" idx="1"/>
          </p:nvPr>
        </p:nvSpPr>
        <p:spPr>
          <a:xfrm>
            <a:off x="3850444" y="0"/>
            <a:ext cx="2945659" cy="498135"/>
          </a:xfrm>
          <a:prstGeom prst="rect">
            <a:avLst/>
          </a:prstGeom>
        </p:spPr>
        <p:txBody>
          <a:bodyPr vert="horz" lIns="91577" tIns="45789" rIns="91577" bIns="45789" rtlCol="0"/>
          <a:lstStyle>
            <a:lvl1pPr algn="r">
              <a:defRPr sz="1200"/>
            </a:lvl1pPr>
          </a:lstStyle>
          <a:p>
            <a:fld id="{855D6F11-FE4C-40FD-BB96-D49491C876D1}" type="datetimeFigureOut">
              <a:rPr lang="da-DK" smtClean="0"/>
              <a:pPr/>
              <a:t>16-03-2019</a:t>
            </a:fld>
            <a:endParaRPr lang="da-DK"/>
          </a:p>
        </p:txBody>
      </p:sp>
      <p:sp>
        <p:nvSpPr>
          <p:cNvPr id="4" name="Pladsholder til sidefod 3"/>
          <p:cNvSpPr>
            <a:spLocks noGrp="1"/>
          </p:cNvSpPr>
          <p:nvPr>
            <p:ph type="ftr" sz="quarter" idx="2"/>
          </p:nvPr>
        </p:nvSpPr>
        <p:spPr>
          <a:xfrm>
            <a:off x="0" y="9430091"/>
            <a:ext cx="2945659" cy="498134"/>
          </a:xfrm>
          <a:prstGeom prst="rect">
            <a:avLst/>
          </a:prstGeom>
        </p:spPr>
        <p:txBody>
          <a:bodyPr vert="horz" lIns="91577" tIns="45789" rIns="91577" bIns="45789" rtlCol="0" anchor="b"/>
          <a:lstStyle>
            <a:lvl1pPr algn="l">
              <a:defRPr sz="1200"/>
            </a:lvl1pPr>
          </a:lstStyle>
          <a:p>
            <a:endParaRPr lang="da-DK"/>
          </a:p>
        </p:txBody>
      </p:sp>
      <p:sp>
        <p:nvSpPr>
          <p:cNvPr id="5" name="Pladsholder til slidenummer 4"/>
          <p:cNvSpPr>
            <a:spLocks noGrp="1"/>
          </p:cNvSpPr>
          <p:nvPr>
            <p:ph type="sldNum" sz="quarter" idx="3"/>
          </p:nvPr>
        </p:nvSpPr>
        <p:spPr>
          <a:xfrm>
            <a:off x="3850444" y="9430091"/>
            <a:ext cx="2945659" cy="498134"/>
          </a:xfrm>
          <a:prstGeom prst="rect">
            <a:avLst/>
          </a:prstGeom>
        </p:spPr>
        <p:txBody>
          <a:bodyPr vert="horz" lIns="91577" tIns="45789" rIns="91577" bIns="45789" rtlCol="0" anchor="b"/>
          <a:lstStyle>
            <a:lvl1pPr algn="r">
              <a:defRPr sz="1200"/>
            </a:lvl1pPr>
          </a:lstStyle>
          <a:p>
            <a:fld id="{736857F0-EF38-40D4-A2AE-A959A4CF5FED}" type="slidenum">
              <a:rPr lang="da-DK" smtClean="0"/>
              <a:pPr/>
              <a:t>‹#›</a:t>
            </a:fld>
            <a:endParaRPr lang="da-DK"/>
          </a:p>
        </p:txBody>
      </p:sp>
    </p:spTree>
    <p:extLst>
      <p:ext uri="{BB962C8B-B14F-4D97-AF65-F5344CB8AC3E}">
        <p14:creationId xmlns:p14="http://schemas.microsoft.com/office/powerpoint/2010/main" xmlns="" val="6663562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8135"/>
          </a:xfrm>
          <a:prstGeom prst="rect">
            <a:avLst/>
          </a:prstGeom>
        </p:spPr>
        <p:txBody>
          <a:bodyPr vert="horz" lIns="91577" tIns="45789" rIns="91577" bIns="45789" rtlCol="0"/>
          <a:lstStyle>
            <a:lvl1pPr algn="l">
              <a:defRPr sz="1200"/>
            </a:lvl1pPr>
          </a:lstStyle>
          <a:p>
            <a:endParaRPr lang="da-DK"/>
          </a:p>
        </p:txBody>
      </p:sp>
      <p:sp>
        <p:nvSpPr>
          <p:cNvPr id="3" name="Pladsholder til dato 2"/>
          <p:cNvSpPr>
            <a:spLocks noGrp="1"/>
          </p:cNvSpPr>
          <p:nvPr>
            <p:ph type="dt" idx="1"/>
          </p:nvPr>
        </p:nvSpPr>
        <p:spPr>
          <a:xfrm>
            <a:off x="3850444" y="0"/>
            <a:ext cx="2945659" cy="498135"/>
          </a:xfrm>
          <a:prstGeom prst="rect">
            <a:avLst/>
          </a:prstGeom>
        </p:spPr>
        <p:txBody>
          <a:bodyPr vert="horz" lIns="91577" tIns="45789" rIns="91577" bIns="45789" rtlCol="0"/>
          <a:lstStyle>
            <a:lvl1pPr algn="r">
              <a:defRPr sz="1200"/>
            </a:lvl1pPr>
          </a:lstStyle>
          <a:p>
            <a:fld id="{18FD9E92-52E0-42DD-84B2-447167734F85}" type="datetimeFigureOut">
              <a:rPr lang="da-DK" smtClean="0"/>
              <a:pPr/>
              <a:t>16-03-2019</a:t>
            </a:fld>
            <a:endParaRPr lang="da-DK"/>
          </a:p>
        </p:txBody>
      </p:sp>
      <p:sp>
        <p:nvSpPr>
          <p:cNvPr id="4" name="Pladsholder til slidebille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577" tIns="45789" rIns="91577" bIns="45789" rtlCol="0" anchor="ctr"/>
          <a:lstStyle/>
          <a:p>
            <a:endParaRPr lang="da-DK"/>
          </a:p>
        </p:txBody>
      </p:sp>
      <p:sp>
        <p:nvSpPr>
          <p:cNvPr id="5" name="Pladsholder til noter 4"/>
          <p:cNvSpPr>
            <a:spLocks noGrp="1"/>
          </p:cNvSpPr>
          <p:nvPr>
            <p:ph type="body" sz="quarter" idx="3"/>
          </p:nvPr>
        </p:nvSpPr>
        <p:spPr>
          <a:xfrm>
            <a:off x="679768" y="4777958"/>
            <a:ext cx="5438140" cy="3909239"/>
          </a:xfrm>
          <a:prstGeom prst="rect">
            <a:avLst/>
          </a:prstGeom>
        </p:spPr>
        <p:txBody>
          <a:bodyPr vert="horz" lIns="91577" tIns="45789" rIns="91577" bIns="45789" rtlCol="0"/>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430091"/>
            <a:ext cx="2945659" cy="498134"/>
          </a:xfrm>
          <a:prstGeom prst="rect">
            <a:avLst/>
          </a:prstGeom>
        </p:spPr>
        <p:txBody>
          <a:bodyPr vert="horz" lIns="91577" tIns="45789" rIns="91577" bIns="45789" rtlCol="0" anchor="b"/>
          <a:lstStyle>
            <a:lvl1pPr algn="l">
              <a:defRPr sz="1200"/>
            </a:lvl1pPr>
          </a:lstStyle>
          <a:p>
            <a:endParaRPr lang="da-DK"/>
          </a:p>
        </p:txBody>
      </p:sp>
      <p:sp>
        <p:nvSpPr>
          <p:cNvPr id="7" name="Pladsholder til slidenummer 6"/>
          <p:cNvSpPr>
            <a:spLocks noGrp="1"/>
          </p:cNvSpPr>
          <p:nvPr>
            <p:ph type="sldNum" sz="quarter" idx="5"/>
          </p:nvPr>
        </p:nvSpPr>
        <p:spPr>
          <a:xfrm>
            <a:off x="3850444" y="9430091"/>
            <a:ext cx="2945659" cy="498134"/>
          </a:xfrm>
          <a:prstGeom prst="rect">
            <a:avLst/>
          </a:prstGeom>
        </p:spPr>
        <p:txBody>
          <a:bodyPr vert="horz" lIns="91577" tIns="45789" rIns="91577" bIns="45789" rtlCol="0" anchor="b"/>
          <a:lstStyle>
            <a:lvl1pPr algn="r">
              <a:defRPr sz="1200"/>
            </a:lvl1pPr>
          </a:lstStyle>
          <a:p>
            <a:fld id="{5D3DDDE1-A239-44B6-92F2-87FFF7C8FC53}" type="slidenum">
              <a:rPr lang="da-DK" smtClean="0"/>
              <a:pPr/>
              <a:t>‹#›</a:t>
            </a:fld>
            <a:endParaRPr lang="da-DK"/>
          </a:p>
        </p:txBody>
      </p:sp>
    </p:spTree>
    <p:extLst>
      <p:ext uri="{BB962C8B-B14F-4D97-AF65-F5344CB8AC3E}">
        <p14:creationId xmlns:p14="http://schemas.microsoft.com/office/powerpoint/2010/main" xmlns="" val="3053610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5D3DDDE1-A239-44B6-92F2-87FFF7C8FC53}" type="slidenum">
              <a:rPr lang="da-DK" smtClean="0"/>
              <a:pPr/>
              <a:t>1</a:t>
            </a:fld>
            <a:endParaRPr lang="da-DK"/>
          </a:p>
        </p:txBody>
      </p:sp>
    </p:spTree>
    <p:extLst>
      <p:ext uri="{BB962C8B-B14F-4D97-AF65-F5344CB8AC3E}">
        <p14:creationId xmlns:p14="http://schemas.microsoft.com/office/powerpoint/2010/main" xmlns="" val="2536992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1524000" y="1122363"/>
            <a:ext cx="9144000" cy="2387600"/>
          </a:xfrm>
        </p:spPr>
        <p:txBody>
          <a:bodyPr anchor="b"/>
          <a:lstStyle>
            <a:lvl1pPr algn="ctr">
              <a:defRPr sz="6000" b="1"/>
            </a:lvl1pPr>
          </a:lstStyle>
          <a:p>
            <a:r>
              <a:rPr lang="da-DK" dirty="0"/>
              <a:t>KLIK FOR AT REDIGERE I MASTER</a:t>
            </a:r>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sp>
        <p:nvSpPr>
          <p:cNvPr id="4" name="Pladsholder til dato 3"/>
          <p:cNvSpPr>
            <a:spLocks noGrp="1"/>
          </p:cNvSpPr>
          <p:nvPr>
            <p:ph type="dt" sz="half" idx="10"/>
          </p:nvPr>
        </p:nvSpPr>
        <p:spPr/>
        <p:txBody>
          <a:bodyPr/>
          <a:lstStyle>
            <a:lvl1pPr>
              <a:defRPr>
                <a:solidFill>
                  <a:schemeClr val="bg1"/>
                </a:solidFill>
              </a:defRPr>
            </a:lvl1pPr>
          </a:lstStyle>
          <a:p>
            <a:fld id="{AC3B6303-209C-44EA-AB2E-0B68AC6071E1}" type="datetimeFigureOut">
              <a:rPr lang="da-DK" smtClean="0"/>
              <a:pPr/>
              <a:t>16-03-2019</a:t>
            </a:fld>
            <a:endParaRPr lang="da-DK" dirty="0"/>
          </a:p>
        </p:txBody>
      </p:sp>
      <p:sp>
        <p:nvSpPr>
          <p:cNvPr id="5" name="Pladsholder til sidefod 4"/>
          <p:cNvSpPr>
            <a:spLocks noGrp="1"/>
          </p:cNvSpPr>
          <p:nvPr>
            <p:ph type="ftr" sz="quarter" idx="11"/>
          </p:nvPr>
        </p:nvSpPr>
        <p:spPr/>
        <p:txBody>
          <a:bodyPr/>
          <a:lstStyle>
            <a:lvl1pPr>
              <a:defRPr>
                <a:solidFill>
                  <a:schemeClr val="bg1"/>
                </a:solidFill>
              </a:defRPr>
            </a:lvl1pPr>
          </a:lstStyle>
          <a:p>
            <a:endParaRPr lang="da-DK" dirty="0"/>
          </a:p>
        </p:txBody>
      </p:sp>
      <p:sp>
        <p:nvSpPr>
          <p:cNvPr id="6" name="Pladsholder til slidenummer 5"/>
          <p:cNvSpPr>
            <a:spLocks noGrp="1"/>
          </p:cNvSpPr>
          <p:nvPr>
            <p:ph type="sldNum" sz="quarter" idx="12"/>
          </p:nvPr>
        </p:nvSpPr>
        <p:spPr/>
        <p:txBody>
          <a:bodyPr/>
          <a:lstStyle>
            <a:lvl1pPr>
              <a:defRPr>
                <a:solidFill>
                  <a:schemeClr val="bg1"/>
                </a:solidFill>
              </a:defRPr>
            </a:lvl1pPr>
          </a:lstStyle>
          <a:p>
            <a:fld id="{088E7468-7D7B-4DDF-94AA-56544A064056}" type="slidenum">
              <a:rPr lang="da-DK" smtClean="0"/>
              <a:pPr/>
              <a:t>‹#›</a:t>
            </a:fld>
            <a:endParaRPr lang="da-DK" dirty="0"/>
          </a:p>
        </p:txBody>
      </p:sp>
    </p:spTree>
    <p:extLst>
      <p:ext uri="{BB962C8B-B14F-4D97-AF65-F5344CB8AC3E}">
        <p14:creationId xmlns:p14="http://schemas.microsoft.com/office/powerpoint/2010/main" xmlns="" val="1870168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lvl1pPr>
              <a:defRPr>
                <a:solidFill>
                  <a:schemeClr val="bg1"/>
                </a:solidFill>
              </a:defRPr>
            </a:lvl1pPr>
          </a:lstStyle>
          <a:p>
            <a:fld id="{AC3B6303-209C-44EA-AB2E-0B68AC6071E1}" type="datetimeFigureOut">
              <a:rPr lang="da-DK" smtClean="0"/>
              <a:pPr/>
              <a:t>16-03-2019</a:t>
            </a:fld>
            <a:endParaRPr lang="da-DK"/>
          </a:p>
        </p:txBody>
      </p:sp>
      <p:sp>
        <p:nvSpPr>
          <p:cNvPr id="5" name="Pladsholder til sidefod 4"/>
          <p:cNvSpPr>
            <a:spLocks noGrp="1"/>
          </p:cNvSpPr>
          <p:nvPr>
            <p:ph type="ftr" sz="quarter" idx="11"/>
          </p:nvPr>
        </p:nvSpPr>
        <p:spPr/>
        <p:txBody>
          <a:bodyPr/>
          <a:lstStyle>
            <a:lvl1pPr>
              <a:defRPr>
                <a:solidFill>
                  <a:schemeClr val="bg1"/>
                </a:solidFill>
              </a:defRPr>
            </a:lvl1pPr>
          </a:lstStyle>
          <a:p>
            <a:endParaRPr lang="da-DK"/>
          </a:p>
        </p:txBody>
      </p:sp>
      <p:sp>
        <p:nvSpPr>
          <p:cNvPr id="6" name="Pladsholder til slidenummer 5"/>
          <p:cNvSpPr>
            <a:spLocks noGrp="1"/>
          </p:cNvSpPr>
          <p:nvPr>
            <p:ph type="sldNum" sz="quarter" idx="12"/>
          </p:nvPr>
        </p:nvSpPr>
        <p:spPr/>
        <p:txBody>
          <a:bodyPr/>
          <a:lstStyle>
            <a:lvl1pPr>
              <a:defRPr>
                <a:solidFill>
                  <a:schemeClr val="bg1"/>
                </a:solidFill>
              </a:defRPr>
            </a:lvl1pPr>
          </a:lstStyle>
          <a:p>
            <a:fld id="{088E7468-7D7B-4DDF-94AA-56544A064056}" type="slidenum">
              <a:rPr lang="da-DK" smtClean="0"/>
              <a:pPr/>
              <a:t>‹#›</a:t>
            </a:fld>
            <a:endParaRPr lang="da-DK"/>
          </a:p>
        </p:txBody>
      </p:sp>
    </p:spTree>
    <p:extLst>
      <p:ext uri="{BB962C8B-B14F-4D97-AF65-F5344CB8AC3E}">
        <p14:creationId xmlns:p14="http://schemas.microsoft.com/office/powerpoint/2010/main" xmlns="" val="573787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724900" y="365125"/>
            <a:ext cx="2628900" cy="5811838"/>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838200" y="365125"/>
            <a:ext cx="7734300" cy="5811838"/>
          </a:xfr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dato 3"/>
          <p:cNvSpPr>
            <a:spLocks noGrp="1"/>
          </p:cNvSpPr>
          <p:nvPr>
            <p:ph type="dt" sz="half" idx="10"/>
          </p:nvPr>
        </p:nvSpPr>
        <p:spPr/>
        <p:txBody>
          <a:bodyPr/>
          <a:lstStyle>
            <a:lvl1pPr>
              <a:defRPr>
                <a:solidFill>
                  <a:schemeClr val="bg1"/>
                </a:solidFill>
              </a:defRPr>
            </a:lvl1pPr>
          </a:lstStyle>
          <a:p>
            <a:fld id="{AC3B6303-209C-44EA-AB2E-0B68AC6071E1}" type="datetimeFigureOut">
              <a:rPr lang="da-DK" smtClean="0"/>
              <a:pPr/>
              <a:t>16-03-2019</a:t>
            </a:fld>
            <a:endParaRPr lang="da-DK"/>
          </a:p>
        </p:txBody>
      </p:sp>
      <p:sp>
        <p:nvSpPr>
          <p:cNvPr id="5" name="Pladsholder til sidefod 4"/>
          <p:cNvSpPr>
            <a:spLocks noGrp="1"/>
          </p:cNvSpPr>
          <p:nvPr>
            <p:ph type="ftr" sz="quarter" idx="11"/>
          </p:nvPr>
        </p:nvSpPr>
        <p:spPr/>
        <p:txBody>
          <a:bodyPr/>
          <a:lstStyle>
            <a:lvl1pPr>
              <a:defRPr>
                <a:solidFill>
                  <a:schemeClr val="bg1"/>
                </a:solidFill>
              </a:defRPr>
            </a:lvl1pPr>
          </a:lstStyle>
          <a:p>
            <a:endParaRPr lang="da-DK"/>
          </a:p>
        </p:txBody>
      </p:sp>
      <p:sp>
        <p:nvSpPr>
          <p:cNvPr id="6" name="Pladsholder til slidenummer 5"/>
          <p:cNvSpPr>
            <a:spLocks noGrp="1"/>
          </p:cNvSpPr>
          <p:nvPr>
            <p:ph type="sldNum" sz="quarter" idx="12"/>
          </p:nvPr>
        </p:nvSpPr>
        <p:spPr/>
        <p:txBody>
          <a:bodyPr/>
          <a:lstStyle>
            <a:lvl1pPr>
              <a:defRPr>
                <a:solidFill>
                  <a:schemeClr val="bg1"/>
                </a:solidFill>
              </a:defRPr>
            </a:lvl1pPr>
          </a:lstStyle>
          <a:p>
            <a:fld id="{088E7468-7D7B-4DDF-94AA-56544A064056}" type="slidenum">
              <a:rPr lang="da-DK" smtClean="0"/>
              <a:pPr/>
              <a:t>‹#›</a:t>
            </a:fld>
            <a:endParaRPr lang="da-DK"/>
          </a:p>
        </p:txBody>
      </p:sp>
    </p:spTree>
    <p:extLst>
      <p:ext uri="{BB962C8B-B14F-4D97-AF65-F5344CB8AC3E}">
        <p14:creationId xmlns:p14="http://schemas.microsoft.com/office/powerpoint/2010/main" xmlns="" val="948992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a-DK" dirty="0"/>
              <a:t>KLIK FOR AT REDIGERE I MASTER</a:t>
            </a:r>
          </a:p>
        </p:txBody>
      </p:sp>
      <p:sp>
        <p:nvSpPr>
          <p:cNvPr id="3" name="Pladsholder til indhold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dato 3"/>
          <p:cNvSpPr>
            <a:spLocks noGrp="1"/>
          </p:cNvSpPr>
          <p:nvPr>
            <p:ph type="dt" sz="half" idx="10"/>
          </p:nvPr>
        </p:nvSpPr>
        <p:spPr/>
        <p:txBody>
          <a:bodyPr/>
          <a:lstStyle>
            <a:lvl1pPr>
              <a:defRPr>
                <a:solidFill>
                  <a:schemeClr val="bg1"/>
                </a:solidFill>
              </a:defRPr>
            </a:lvl1pPr>
          </a:lstStyle>
          <a:p>
            <a:fld id="{AC3B6303-209C-44EA-AB2E-0B68AC6071E1}" type="datetimeFigureOut">
              <a:rPr lang="da-DK" smtClean="0"/>
              <a:pPr/>
              <a:t>16-03-2019</a:t>
            </a:fld>
            <a:endParaRPr lang="da-DK"/>
          </a:p>
        </p:txBody>
      </p:sp>
      <p:sp>
        <p:nvSpPr>
          <p:cNvPr id="5" name="Pladsholder til sidefod 4"/>
          <p:cNvSpPr>
            <a:spLocks noGrp="1"/>
          </p:cNvSpPr>
          <p:nvPr>
            <p:ph type="ftr" sz="quarter" idx="11"/>
          </p:nvPr>
        </p:nvSpPr>
        <p:spPr/>
        <p:txBody>
          <a:bodyPr/>
          <a:lstStyle>
            <a:lvl1pPr>
              <a:defRPr>
                <a:solidFill>
                  <a:schemeClr val="bg1"/>
                </a:solidFill>
              </a:defRPr>
            </a:lvl1pPr>
          </a:lstStyle>
          <a:p>
            <a:endParaRPr lang="da-DK"/>
          </a:p>
        </p:txBody>
      </p:sp>
      <p:sp>
        <p:nvSpPr>
          <p:cNvPr id="6" name="Pladsholder til slidenummer 5"/>
          <p:cNvSpPr>
            <a:spLocks noGrp="1"/>
          </p:cNvSpPr>
          <p:nvPr>
            <p:ph type="sldNum" sz="quarter" idx="12"/>
          </p:nvPr>
        </p:nvSpPr>
        <p:spPr/>
        <p:txBody>
          <a:bodyPr/>
          <a:lstStyle>
            <a:lvl1pPr>
              <a:defRPr>
                <a:solidFill>
                  <a:schemeClr val="bg1"/>
                </a:solidFill>
              </a:defRPr>
            </a:lvl1pPr>
          </a:lstStyle>
          <a:p>
            <a:fld id="{088E7468-7D7B-4DDF-94AA-56544A064056}" type="slidenum">
              <a:rPr lang="da-DK" smtClean="0"/>
              <a:pPr/>
              <a:t>‹#›</a:t>
            </a:fld>
            <a:endParaRPr lang="da-DK"/>
          </a:p>
        </p:txBody>
      </p:sp>
    </p:spTree>
    <p:extLst>
      <p:ext uri="{BB962C8B-B14F-4D97-AF65-F5344CB8AC3E}">
        <p14:creationId xmlns:p14="http://schemas.microsoft.com/office/powerpoint/2010/main" xmlns="" val="2570398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a-DK"/>
              <a:t>Klik for at redigere i master</a:t>
            </a:r>
          </a:p>
        </p:txBody>
      </p:sp>
      <p:sp>
        <p:nvSpPr>
          <p:cNvPr id="3" name="Pladsholder til tekst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Rediger typografien i masterens</a:t>
            </a:r>
          </a:p>
        </p:txBody>
      </p:sp>
      <p:sp>
        <p:nvSpPr>
          <p:cNvPr id="4" name="Pladsholder til dato 3"/>
          <p:cNvSpPr>
            <a:spLocks noGrp="1"/>
          </p:cNvSpPr>
          <p:nvPr>
            <p:ph type="dt" sz="half" idx="10"/>
          </p:nvPr>
        </p:nvSpPr>
        <p:spPr/>
        <p:txBody>
          <a:bodyPr/>
          <a:lstStyle>
            <a:lvl1pPr>
              <a:defRPr>
                <a:solidFill>
                  <a:schemeClr val="bg1"/>
                </a:solidFill>
              </a:defRPr>
            </a:lvl1pPr>
          </a:lstStyle>
          <a:p>
            <a:fld id="{AC3B6303-209C-44EA-AB2E-0B68AC6071E1}" type="datetimeFigureOut">
              <a:rPr lang="da-DK" smtClean="0"/>
              <a:pPr/>
              <a:t>16-03-2019</a:t>
            </a:fld>
            <a:endParaRPr lang="da-DK"/>
          </a:p>
        </p:txBody>
      </p:sp>
      <p:sp>
        <p:nvSpPr>
          <p:cNvPr id="5" name="Pladsholder til sidefod 4"/>
          <p:cNvSpPr>
            <a:spLocks noGrp="1"/>
          </p:cNvSpPr>
          <p:nvPr>
            <p:ph type="ftr" sz="quarter" idx="11"/>
          </p:nvPr>
        </p:nvSpPr>
        <p:spPr/>
        <p:txBody>
          <a:bodyPr/>
          <a:lstStyle>
            <a:lvl1pPr>
              <a:defRPr>
                <a:solidFill>
                  <a:schemeClr val="bg1"/>
                </a:solidFill>
              </a:defRPr>
            </a:lvl1pPr>
          </a:lstStyle>
          <a:p>
            <a:endParaRPr lang="da-DK"/>
          </a:p>
        </p:txBody>
      </p:sp>
      <p:sp>
        <p:nvSpPr>
          <p:cNvPr id="6" name="Pladsholder til slidenummer 5"/>
          <p:cNvSpPr>
            <a:spLocks noGrp="1"/>
          </p:cNvSpPr>
          <p:nvPr>
            <p:ph type="sldNum" sz="quarter" idx="12"/>
          </p:nvPr>
        </p:nvSpPr>
        <p:spPr/>
        <p:txBody>
          <a:bodyPr/>
          <a:lstStyle>
            <a:lvl1pPr>
              <a:defRPr>
                <a:solidFill>
                  <a:schemeClr val="bg1"/>
                </a:solidFill>
              </a:defRPr>
            </a:lvl1pPr>
          </a:lstStyle>
          <a:p>
            <a:fld id="{088E7468-7D7B-4DDF-94AA-56544A064056}" type="slidenum">
              <a:rPr lang="da-DK" smtClean="0"/>
              <a:pPr/>
              <a:t>‹#›</a:t>
            </a:fld>
            <a:endParaRPr lang="da-DK"/>
          </a:p>
        </p:txBody>
      </p:sp>
    </p:spTree>
    <p:extLst>
      <p:ext uri="{BB962C8B-B14F-4D97-AF65-F5344CB8AC3E}">
        <p14:creationId xmlns:p14="http://schemas.microsoft.com/office/powerpoint/2010/main" xmlns="" val="1157270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838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indhold 3"/>
          <p:cNvSpPr>
            <a:spLocks noGrp="1"/>
          </p:cNvSpPr>
          <p:nvPr>
            <p:ph sz="half" idx="2"/>
          </p:nvPr>
        </p:nvSpPr>
        <p:spPr>
          <a:xfrm>
            <a:off x="6172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5" name="Pladsholder til dato 4"/>
          <p:cNvSpPr>
            <a:spLocks noGrp="1"/>
          </p:cNvSpPr>
          <p:nvPr>
            <p:ph type="dt" sz="half" idx="10"/>
          </p:nvPr>
        </p:nvSpPr>
        <p:spPr/>
        <p:txBody>
          <a:bodyPr/>
          <a:lstStyle>
            <a:lvl1pPr>
              <a:defRPr>
                <a:solidFill>
                  <a:schemeClr val="bg1"/>
                </a:solidFill>
              </a:defRPr>
            </a:lvl1pPr>
          </a:lstStyle>
          <a:p>
            <a:fld id="{AC3B6303-209C-44EA-AB2E-0B68AC6071E1}" type="datetimeFigureOut">
              <a:rPr lang="da-DK" smtClean="0"/>
              <a:pPr/>
              <a:t>16-03-2019</a:t>
            </a:fld>
            <a:endParaRPr lang="da-DK"/>
          </a:p>
        </p:txBody>
      </p:sp>
      <p:sp>
        <p:nvSpPr>
          <p:cNvPr id="6" name="Pladsholder til sidefod 5"/>
          <p:cNvSpPr>
            <a:spLocks noGrp="1"/>
          </p:cNvSpPr>
          <p:nvPr>
            <p:ph type="ftr" sz="quarter" idx="11"/>
          </p:nvPr>
        </p:nvSpPr>
        <p:spPr/>
        <p:txBody>
          <a:bodyPr/>
          <a:lstStyle>
            <a:lvl1pPr>
              <a:defRPr>
                <a:solidFill>
                  <a:schemeClr val="bg1"/>
                </a:solidFill>
              </a:defRPr>
            </a:lvl1pPr>
          </a:lstStyle>
          <a:p>
            <a:endParaRPr lang="da-DK"/>
          </a:p>
        </p:txBody>
      </p:sp>
      <p:sp>
        <p:nvSpPr>
          <p:cNvPr id="7" name="Pladsholder til slidenummer 6"/>
          <p:cNvSpPr>
            <a:spLocks noGrp="1"/>
          </p:cNvSpPr>
          <p:nvPr>
            <p:ph type="sldNum" sz="quarter" idx="12"/>
          </p:nvPr>
        </p:nvSpPr>
        <p:spPr/>
        <p:txBody>
          <a:bodyPr/>
          <a:lstStyle>
            <a:lvl1pPr>
              <a:defRPr>
                <a:solidFill>
                  <a:schemeClr val="bg1"/>
                </a:solidFill>
              </a:defRPr>
            </a:lvl1pPr>
          </a:lstStyle>
          <a:p>
            <a:fld id="{088E7468-7D7B-4DDF-94AA-56544A064056}" type="slidenum">
              <a:rPr lang="da-DK" smtClean="0"/>
              <a:pPr/>
              <a:t>‹#›</a:t>
            </a:fld>
            <a:endParaRPr lang="da-DK"/>
          </a:p>
        </p:txBody>
      </p:sp>
    </p:spTree>
    <p:extLst>
      <p:ext uri="{BB962C8B-B14F-4D97-AF65-F5344CB8AC3E}">
        <p14:creationId xmlns:p14="http://schemas.microsoft.com/office/powerpoint/2010/main" xmlns="" val="457283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a-DK"/>
              <a:t>Klik for at redigere i master</a:t>
            </a:r>
          </a:p>
        </p:txBody>
      </p:sp>
      <p:sp>
        <p:nvSpPr>
          <p:cNvPr id="3" name="Pladsholder til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4" name="Pladsholder til indhold 3"/>
          <p:cNvSpPr>
            <a:spLocks noGrp="1"/>
          </p:cNvSpPr>
          <p:nvPr>
            <p:ph sz="half" idx="2"/>
          </p:nvPr>
        </p:nvSpPr>
        <p:spPr>
          <a:xfrm>
            <a:off x="839788" y="2505075"/>
            <a:ext cx="5157787"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5" name="Pladsholder til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6" name="Pladsholder til indhold 5"/>
          <p:cNvSpPr>
            <a:spLocks noGrp="1"/>
          </p:cNvSpPr>
          <p:nvPr>
            <p:ph sz="quarter" idx="4"/>
          </p:nvPr>
        </p:nvSpPr>
        <p:spPr>
          <a:xfrm>
            <a:off x="6172200" y="2505075"/>
            <a:ext cx="5183188" cy="3684588"/>
          </a:xfrm>
        </p:spPr>
        <p:txBody>
          <a:bodyPr/>
          <a:lstStyle>
            <a:lvl1pPr>
              <a:defRPr>
                <a:solidFill>
                  <a:schemeClr val="bg1">
                    <a:lumMod val="95000"/>
                    <a:lumOff val="5000"/>
                  </a:schemeClr>
                </a:solidFill>
              </a:defRPr>
            </a:lvl1pPr>
            <a:lvl2pPr>
              <a:defRPr>
                <a:solidFill>
                  <a:schemeClr val="bg1">
                    <a:lumMod val="95000"/>
                    <a:lumOff val="5000"/>
                  </a:schemeClr>
                </a:solidFill>
              </a:defRPr>
            </a:lvl2pPr>
            <a:lvl3pPr>
              <a:defRPr>
                <a:solidFill>
                  <a:schemeClr val="bg1">
                    <a:lumMod val="95000"/>
                    <a:lumOff val="5000"/>
                  </a:schemeClr>
                </a:solidFill>
              </a:defRPr>
            </a:lvl3pPr>
            <a:lvl4pPr>
              <a:defRPr>
                <a:solidFill>
                  <a:schemeClr val="bg1">
                    <a:lumMod val="95000"/>
                    <a:lumOff val="5000"/>
                  </a:schemeClr>
                </a:solidFill>
              </a:defRPr>
            </a:lvl4pPr>
            <a:lvl5pPr>
              <a:defRPr>
                <a:solidFill>
                  <a:schemeClr val="bg1">
                    <a:lumMod val="95000"/>
                    <a:lumOff val="5000"/>
                  </a:schemeClr>
                </a:solidFill>
              </a:defRPr>
            </a:lvl5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7" name="Pladsholder til dato 6"/>
          <p:cNvSpPr>
            <a:spLocks noGrp="1"/>
          </p:cNvSpPr>
          <p:nvPr>
            <p:ph type="dt" sz="half" idx="10"/>
          </p:nvPr>
        </p:nvSpPr>
        <p:spPr/>
        <p:txBody>
          <a:bodyPr/>
          <a:lstStyle>
            <a:lvl1pPr>
              <a:defRPr>
                <a:solidFill>
                  <a:schemeClr val="bg1"/>
                </a:solidFill>
              </a:defRPr>
            </a:lvl1pPr>
          </a:lstStyle>
          <a:p>
            <a:fld id="{AC3B6303-209C-44EA-AB2E-0B68AC6071E1}" type="datetimeFigureOut">
              <a:rPr lang="da-DK" smtClean="0"/>
              <a:pPr/>
              <a:t>16-03-2019</a:t>
            </a:fld>
            <a:endParaRPr lang="da-DK" dirty="0"/>
          </a:p>
        </p:txBody>
      </p:sp>
      <p:sp>
        <p:nvSpPr>
          <p:cNvPr id="8" name="Pladsholder til sidefod 7"/>
          <p:cNvSpPr>
            <a:spLocks noGrp="1"/>
          </p:cNvSpPr>
          <p:nvPr>
            <p:ph type="ftr" sz="quarter" idx="11"/>
          </p:nvPr>
        </p:nvSpPr>
        <p:spPr/>
        <p:txBody>
          <a:bodyPr/>
          <a:lstStyle>
            <a:lvl1pPr>
              <a:defRPr>
                <a:solidFill>
                  <a:schemeClr val="bg1"/>
                </a:solidFill>
              </a:defRPr>
            </a:lvl1pPr>
          </a:lstStyle>
          <a:p>
            <a:endParaRPr lang="da-DK"/>
          </a:p>
        </p:txBody>
      </p:sp>
      <p:sp>
        <p:nvSpPr>
          <p:cNvPr id="9" name="Pladsholder til slidenummer 8"/>
          <p:cNvSpPr>
            <a:spLocks noGrp="1"/>
          </p:cNvSpPr>
          <p:nvPr>
            <p:ph type="sldNum" sz="quarter" idx="12"/>
          </p:nvPr>
        </p:nvSpPr>
        <p:spPr/>
        <p:txBody>
          <a:bodyPr/>
          <a:lstStyle>
            <a:lvl1pPr>
              <a:defRPr>
                <a:solidFill>
                  <a:schemeClr val="bg1"/>
                </a:solidFill>
              </a:defRPr>
            </a:lvl1pPr>
          </a:lstStyle>
          <a:p>
            <a:fld id="{088E7468-7D7B-4DDF-94AA-56544A064056}" type="slidenum">
              <a:rPr lang="da-DK" smtClean="0"/>
              <a:pPr/>
              <a:t>‹#›</a:t>
            </a:fld>
            <a:endParaRPr lang="da-DK"/>
          </a:p>
        </p:txBody>
      </p:sp>
    </p:spTree>
    <p:extLst>
      <p:ext uri="{BB962C8B-B14F-4D97-AF65-F5344CB8AC3E}">
        <p14:creationId xmlns:p14="http://schemas.microsoft.com/office/powerpoint/2010/main" xmlns="" val="2601323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dato 2"/>
          <p:cNvSpPr>
            <a:spLocks noGrp="1"/>
          </p:cNvSpPr>
          <p:nvPr>
            <p:ph type="dt" sz="half" idx="10"/>
          </p:nvPr>
        </p:nvSpPr>
        <p:spPr/>
        <p:txBody>
          <a:bodyPr/>
          <a:lstStyle>
            <a:lvl1pPr>
              <a:defRPr>
                <a:solidFill>
                  <a:schemeClr val="bg1"/>
                </a:solidFill>
              </a:defRPr>
            </a:lvl1pPr>
          </a:lstStyle>
          <a:p>
            <a:fld id="{AC3B6303-209C-44EA-AB2E-0B68AC6071E1}" type="datetimeFigureOut">
              <a:rPr lang="da-DK" smtClean="0"/>
              <a:pPr/>
              <a:t>16-03-2019</a:t>
            </a:fld>
            <a:endParaRPr lang="da-DK"/>
          </a:p>
        </p:txBody>
      </p:sp>
      <p:sp>
        <p:nvSpPr>
          <p:cNvPr id="4" name="Pladsholder til sidefod 3"/>
          <p:cNvSpPr>
            <a:spLocks noGrp="1"/>
          </p:cNvSpPr>
          <p:nvPr>
            <p:ph type="ftr" sz="quarter" idx="11"/>
          </p:nvPr>
        </p:nvSpPr>
        <p:spPr/>
        <p:txBody>
          <a:bodyPr/>
          <a:lstStyle>
            <a:lvl1pPr>
              <a:defRPr>
                <a:solidFill>
                  <a:schemeClr val="bg1"/>
                </a:solidFill>
              </a:defRPr>
            </a:lvl1pPr>
          </a:lstStyle>
          <a:p>
            <a:endParaRPr lang="da-DK"/>
          </a:p>
        </p:txBody>
      </p:sp>
      <p:sp>
        <p:nvSpPr>
          <p:cNvPr id="5" name="Pladsholder til slidenummer 4"/>
          <p:cNvSpPr>
            <a:spLocks noGrp="1"/>
          </p:cNvSpPr>
          <p:nvPr>
            <p:ph type="sldNum" sz="quarter" idx="12"/>
          </p:nvPr>
        </p:nvSpPr>
        <p:spPr/>
        <p:txBody>
          <a:bodyPr/>
          <a:lstStyle>
            <a:lvl1pPr>
              <a:defRPr>
                <a:solidFill>
                  <a:schemeClr val="bg1"/>
                </a:solidFill>
              </a:defRPr>
            </a:lvl1pPr>
          </a:lstStyle>
          <a:p>
            <a:fld id="{088E7468-7D7B-4DDF-94AA-56544A064056}" type="slidenum">
              <a:rPr lang="da-DK" smtClean="0"/>
              <a:pPr/>
              <a:t>‹#›</a:t>
            </a:fld>
            <a:endParaRPr lang="da-DK"/>
          </a:p>
        </p:txBody>
      </p:sp>
    </p:spTree>
    <p:extLst>
      <p:ext uri="{BB962C8B-B14F-4D97-AF65-F5344CB8AC3E}">
        <p14:creationId xmlns:p14="http://schemas.microsoft.com/office/powerpoint/2010/main" xmlns="" val="3192601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lvl1pPr>
              <a:defRPr>
                <a:solidFill>
                  <a:schemeClr val="bg1"/>
                </a:solidFill>
              </a:defRPr>
            </a:lvl1pPr>
          </a:lstStyle>
          <a:p>
            <a:fld id="{AC3B6303-209C-44EA-AB2E-0B68AC6071E1}" type="datetimeFigureOut">
              <a:rPr lang="da-DK" smtClean="0"/>
              <a:pPr/>
              <a:t>16-03-2019</a:t>
            </a:fld>
            <a:endParaRPr lang="da-DK"/>
          </a:p>
        </p:txBody>
      </p:sp>
      <p:sp>
        <p:nvSpPr>
          <p:cNvPr id="3" name="Pladsholder til sidefod 2"/>
          <p:cNvSpPr>
            <a:spLocks noGrp="1"/>
          </p:cNvSpPr>
          <p:nvPr>
            <p:ph type="ftr" sz="quarter" idx="11"/>
          </p:nvPr>
        </p:nvSpPr>
        <p:spPr/>
        <p:txBody>
          <a:bodyPr/>
          <a:lstStyle>
            <a:lvl1pPr>
              <a:defRPr>
                <a:solidFill>
                  <a:schemeClr val="bg1"/>
                </a:solidFill>
              </a:defRPr>
            </a:lvl1pPr>
          </a:lstStyle>
          <a:p>
            <a:endParaRPr lang="da-DK"/>
          </a:p>
        </p:txBody>
      </p:sp>
      <p:sp>
        <p:nvSpPr>
          <p:cNvPr id="4" name="Pladsholder til slidenummer 3"/>
          <p:cNvSpPr>
            <a:spLocks noGrp="1"/>
          </p:cNvSpPr>
          <p:nvPr>
            <p:ph type="sldNum" sz="quarter" idx="12"/>
          </p:nvPr>
        </p:nvSpPr>
        <p:spPr/>
        <p:txBody>
          <a:bodyPr/>
          <a:lstStyle>
            <a:lvl1pPr>
              <a:defRPr>
                <a:solidFill>
                  <a:schemeClr val="bg1"/>
                </a:solidFill>
              </a:defRPr>
            </a:lvl1pPr>
          </a:lstStyle>
          <a:p>
            <a:fld id="{088E7468-7D7B-4DDF-94AA-56544A064056}" type="slidenum">
              <a:rPr lang="da-DK" smtClean="0"/>
              <a:pPr/>
              <a:t>‹#›</a:t>
            </a:fld>
            <a:endParaRPr lang="da-DK"/>
          </a:p>
        </p:txBody>
      </p:sp>
    </p:spTree>
    <p:extLst>
      <p:ext uri="{BB962C8B-B14F-4D97-AF65-F5344CB8AC3E}">
        <p14:creationId xmlns:p14="http://schemas.microsoft.com/office/powerpoint/2010/main" xmlns="" val="6174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i master</a:t>
            </a:r>
          </a:p>
        </p:txBody>
      </p:sp>
      <p:sp>
        <p:nvSpPr>
          <p:cNvPr id="3" name="Pladsholder til indhold 2"/>
          <p:cNvSpPr>
            <a:spLocks noGrp="1"/>
          </p:cNvSpPr>
          <p:nvPr>
            <p:ph idx="1"/>
          </p:nvPr>
        </p:nvSpPr>
        <p:spPr>
          <a:xfrm>
            <a:off x="5183188" y="987425"/>
            <a:ext cx="6172200" cy="4873625"/>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typografien i masterens</a:t>
            </a:r>
          </a:p>
        </p:txBody>
      </p:sp>
      <p:sp>
        <p:nvSpPr>
          <p:cNvPr id="5" name="Pladsholder til dato 4"/>
          <p:cNvSpPr>
            <a:spLocks noGrp="1"/>
          </p:cNvSpPr>
          <p:nvPr>
            <p:ph type="dt" sz="half" idx="10"/>
          </p:nvPr>
        </p:nvSpPr>
        <p:spPr/>
        <p:txBody>
          <a:bodyPr/>
          <a:lstStyle>
            <a:lvl1pPr>
              <a:defRPr>
                <a:solidFill>
                  <a:schemeClr val="bg1"/>
                </a:solidFill>
              </a:defRPr>
            </a:lvl1pPr>
          </a:lstStyle>
          <a:p>
            <a:fld id="{AC3B6303-209C-44EA-AB2E-0B68AC6071E1}" type="datetimeFigureOut">
              <a:rPr lang="da-DK" smtClean="0"/>
              <a:pPr/>
              <a:t>16-03-2019</a:t>
            </a:fld>
            <a:endParaRPr lang="da-DK"/>
          </a:p>
        </p:txBody>
      </p:sp>
      <p:sp>
        <p:nvSpPr>
          <p:cNvPr id="6" name="Pladsholder til sidefod 5"/>
          <p:cNvSpPr>
            <a:spLocks noGrp="1"/>
          </p:cNvSpPr>
          <p:nvPr>
            <p:ph type="ftr" sz="quarter" idx="11"/>
          </p:nvPr>
        </p:nvSpPr>
        <p:spPr/>
        <p:txBody>
          <a:bodyPr/>
          <a:lstStyle>
            <a:lvl1pPr>
              <a:defRPr>
                <a:solidFill>
                  <a:schemeClr val="bg1"/>
                </a:solidFill>
              </a:defRPr>
            </a:lvl1pPr>
          </a:lstStyle>
          <a:p>
            <a:endParaRPr lang="da-DK"/>
          </a:p>
        </p:txBody>
      </p:sp>
      <p:sp>
        <p:nvSpPr>
          <p:cNvPr id="7" name="Pladsholder til slidenummer 6"/>
          <p:cNvSpPr>
            <a:spLocks noGrp="1"/>
          </p:cNvSpPr>
          <p:nvPr>
            <p:ph type="sldNum" sz="quarter" idx="12"/>
          </p:nvPr>
        </p:nvSpPr>
        <p:spPr/>
        <p:txBody>
          <a:bodyPr/>
          <a:lstStyle>
            <a:lvl1pPr>
              <a:defRPr>
                <a:solidFill>
                  <a:schemeClr val="bg1"/>
                </a:solidFill>
              </a:defRPr>
            </a:lvl1pPr>
          </a:lstStyle>
          <a:p>
            <a:fld id="{088E7468-7D7B-4DDF-94AA-56544A064056}" type="slidenum">
              <a:rPr lang="da-DK" smtClean="0"/>
              <a:pPr/>
              <a:t>‹#›</a:t>
            </a:fld>
            <a:endParaRPr lang="da-DK"/>
          </a:p>
        </p:txBody>
      </p:sp>
    </p:spTree>
    <p:extLst>
      <p:ext uri="{BB962C8B-B14F-4D97-AF65-F5344CB8AC3E}">
        <p14:creationId xmlns:p14="http://schemas.microsoft.com/office/powerpoint/2010/main" xmlns="" val="3269024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i master</a:t>
            </a:r>
          </a:p>
        </p:txBody>
      </p:sp>
      <p:sp>
        <p:nvSpPr>
          <p:cNvPr id="3" name="Pladsholder til billede 2"/>
          <p:cNvSpPr>
            <a:spLocks noGrp="1"/>
          </p:cNvSpPr>
          <p:nvPr>
            <p:ph type="pic" idx="1"/>
          </p:nvPr>
        </p:nvSpPr>
        <p:spPr>
          <a:xfrm>
            <a:off x="5183188" y="987425"/>
            <a:ext cx="6172200" cy="4873625"/>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typografien i masterens</a:t>
            </a:r>
          </a:p>
        </p:txBody>
      </p:sp>
      <p:sp>
        <p:nvSpPr>
          <p:cNvPr id="5" name="Pladsholder til dato 4"/>
          <p:cNvSpPr>
            <a:spLocks noGrp="1"/>
          </p:cNvSpPr>
          <p:nvPr>
            <p:ph type="dt" sz="half" idx="10"/>
          </p:nvPr>
        </p:nvSpPr>
        <p:spPr/>
        <p:txBody>
          <a:bodyPr/>
          <a:lstStyle>
            <a:lvl1pPr>
              <a:defRPr>
                <a:solidFill>
                  <a:schemeClr val="bg1"/>
                </a:solidFill>
              </a:defRPr>
            </a:lvl1pPr>
          </a:lstStyle>
          <a:p>
            <a:fld id="{AC3B6303-209C-44EA-AB2E-0B68AC6071E1}" type="datetimeFigureOut">
              <a:rPr lang="da-DK" smtClean="0"/>
              <a:pPr/>
              <a:t>16-03-2019</a:t>
            </a:fld>
            <a:endParaRPr lang="da-DK"/>
          </a:p>
        </p:txBody>
      </p:sp>
      <p:sp>
        <p:nvSpPr>
          <p:cNvPr id="6" name="Pladsholder til sidefod 5"/>
          <p:cNvSpPr>
            <a:spLocks noGrp="1"/>
          </p:cNvSpPr>
          <p:nvPr>
            <p:ph type="ftr" sz="quarter" idx="11"/>
          </p:nvPr>
        </p:nvSpPr>
        <p:spPr/>
        <p:txBody>
          <a:bodyPr/>
          <a:lstStyle>
            <a:lvl1pPr>
              <a:defRPr>
                <a:solidFill>
                  <a:schemeClr val="bg1"/>
                </a:solidFill>
              </a:defRPr>
            </a:lvl1pPr>
          </a:lstStyle>
          <a:p>
            <a:endParaRPr lang="da-DK"/>
          </a:p>
        </p:txBody>
      </p:sp>
      <p:sp>
        <p:nvSpPr>
          <p:cNvPr id="7" name="Pladsholder til slidenummer 6"/>
          <p:cNvSpPr>
            <a:spLocks noGrp="1"/>
          </p:cNvSpPr>
          <p:nvPr>
            <p:ph type="sldNum" sz="quarter" idx="12"/>
          </p:nvPr>
        </p:nvSpPr>
        <p:spPr/>
        <p:txBody>
          <a:bodyPr/>
          <a:lstStyle>
            <a:lvl1pPr>
              <a:defRPr>
                <a:solidFill>
                  <a:schemeClr val="bg1"/>
                </a:solidFill>
              </a:defRPr>
            </a:lvl1pPr>
          </a:lstStyle>
          <a:p>
            <a:fld id="{088E7468-7D7B-4DDF-94AA-56544A064056}" type="slidenum">
              <a:rPr lang="da-DK" smtClean="0"/>
              <a:pPr/>
              <a:t>‹#›</a:t>
            </a:fld>
            <a:endParaRPr lang="da-DK"/>
          </a:p>
        </p:txBody>
      </p:sp>
    </p:spTree>
    <p:extLst>
      <p:ext uri="{BB962C8B-B14F-4D97-AF65-F5344CB8AC3E}">
        <p14:creationId xmlns:p14="http://schemas.microsoft.com/office/powerpoint/2010/main" xmlns="" val="3468571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5F1E3"/>
        </a:solidFill>
        <a:effectLst/>
      </p:bgPr>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dirty="0"/>
              <a:t>KLIK FOR AT REDIGERE I MASTER</a:t>
            </a:r>
          </a:p>
        </p:txBody>
      </p:sp>
      <p:sp>
        <p:nvSpPr>
          <p:cNvPr id="3" name="Pladsholder til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AC3B6303-209C-44EA-AB2E-0B68AC6071E1}" type="datetimeFigureOut">
              <a:rPr lang="da-DK" smtClean="0"/>
              <a:pPr/>
              <a:t>16-03-2019</a:t>
            </a:fld>
            <a:endParaRPr lang="da-DK"/>
          </a:p>
        </p:txBody>
      </p:sp>
      <p:sp>
        <p:nvSpPr>
          <p:cNvPr id="5" name="Pladsholder til sidefod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da-DK"/>
          </a:p>
        </p:txBody>
      </p:sp>
      <p:sp>
        <p:nvSpPr>
          <p:cNvPr id="6" name="Pladsholder til sli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088E7468-7D7B-4DDF-94AA-56544A064056}" type="slidenum">
              <a:rPr lang="da-DK" smtClean="0"/>
              <a:pPr/>
              <a:t>‹#›</a:t>
            </a:fld>
            <a:endParaRPr lang="da-DK"/>
          </a:p>
        </p:txBody>
      </p:sp>
      <p:pic>
        <p:nvPicPr>
          <p:cNvPr id="8" name="Billede 7"/>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a:off x="10189991" y="185738"/>
            <a:ext cx="1758559" cy="1054036"/>
          </a:xfrm>
          <a:prstGeom prst="rect">
            <a:avLst/>
          </a:prstGeom>
        </p:spPr>
      </p:pic>
    </p:spTree>
    <p:extLst>
      <p:ext uri="{BB962C8B-B14F-4D97-AF65-F5344CB8AC3E}">
        <p14:creationId xmlns:p14="http://schemas.microsoft.com/office/powerpoint/2010/main" xmlns="" val="16093335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Clr>
          <a:srgbClr val="D8C167"/>
        </a:buClr>
        <a:buFont typeface="Courier New" panose="02070309020205020404" pitchFamily="49" charset="0"/>
        <a:buChar char="o"/>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rgbClr val="D8C167"/>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Billede 18" descr="justitia_vector.eps"/>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75799" y="1522570"/>
            <a:ext cx="2954238" cy="1906430"/>
          </a:xfrm>
          <a:prstGeom prst="rect">
            <a:avLst/>
          </a:prstGeom>
        </p:spPr>
      </p:pic>
      <p:grpSp>
        <p:nvGrpSpPr>
          <p:cNvPr id="2" name="Gruppe 1">
            <a:extLst>
              <a:ext uri="{FF2B5EF4-FFF2-40B4-BE49-F238E27FC236}">
                <a16:creationId xmlns="" xmlns:a16="http://schemas.microsoft.com/office/drawing/2014/main" id="{AA482C00-A013-4755-8C63-90850A2830BB}"/>
              </a:ext>
            </a:extLst>
          </p:cNvPr>
          <p:cNvGrpSpPr/>
          <p:nvPr/>
        </p:nvGrpSpPr>
        <p:grpSpPr>
          <a:xfrm>
            <a:off x="2787892" y="3801373"/>
            <a:ext cx="6616215" cy="1965738"/>
            <a:chOff x="2660073" y="3801373"/>
            <a:chExt cx="6616215" cy="1965738"/>
          </a:xfrm>
        </p:grpSpPr>
        <p:sp>
          <p:nvSpPr>
            <p:cNvPr id="20" name="Tekstfelt 19"/>
            <p:cNvSpPr txBox="1"/>
            <p:nvPr/>
          </p:nvSpPr>
          <p:spPr>
            <a:xfrm>
              <a:off x="2660073" y="4129937"/>
              <a:ext cx="3926616" cy="1200329"/>
            </a:xfrm>
            <a:prstGeom prst="rect">
              <a:avLst/>
            </a:prstGeom>
            <a:noFill/>
          </p:spPr>
          <p:txBody>
            <a:bodyPr wrap="square" rtlCol="0">
              <a:spAutoFit/>
            </a:bodyPr>
            <a:lstStyle/>
            <a:p>
              <a:r>
                <a:rPr lang="da-DK" b="1" dirty="0">
                  <a:solidFill>
                    <a:schemeClr val="bg1"/>
                  </a:solidFill>
                  <a:latin typeface="Gadugi" panose="020B0502040204020203" pitchFamily="34" charset="0"/>
                  <a:ea typeface="Gadugi" panose="020B0502040204020203" pitchFamily="34" charset="0"/>
                  <a:cs typeface="Minion Pro"/>
                </a:rPr>
                <a:t>Sofie Kryger</a:t>
              </a:r>
            </a:p>
            <a:p>
              <a:r>
                <a:rPr lang="da-DK" b="1" dirty="0">
                  <a:solidFill>
                    <a:schemeClr val="bg1"/>
                  </a:solidFill>
                  <a:latin typeface="Gadugi" panose="020B0502040204020203" pitchFamily="34" charset="0"/>
                  <a:ea typeface="Gadugi" panose="020B0502040204020203" pitchFamily="34" charset="0"/>
                  <a:cs typeface="Minion Pro"/>
                </a:rPr>
                <a:t>Jurist</a:t>
              </a:r>
            </a:p>
            <a:p>
              <a:endParaRPr lang="da-DK" b="1" dirty="0">
                <a:solidFill>
                  <a:schemeClr val="bg1"/>
                </a:solidFill>
                <a:latin typeface="Gadugi" panose="020B0502040204020203" pitchFamily="34" charset="0"/>
                <a:ea typeface="Gadugi" panose="020B0502040204020203" pitchFamily="34" charset="0"/>
                <a:cs typeface="Minion Pro"/>
              </a:endParaRPr>
            </a:p>
            <a:p>
              <a:r>
                <a:rPr lang="da-DK" b="1" dirty="0">
                  <a:solidFill>
                    <a:schemeClr val="bg1"/>
                  </a:solidFill>
                  <a:latin typeface="Gadugi" panose="020B0502040204020203" pitchFamily="34" charset="0"/>
                  <a:ea typeface="Gadugi" panose="020B0502040204020203" pitchFamily="34" charset="0"/>
                  <a:cs typeface="Minion Pro"/>
                </a:rPr>
                <a:t>28. november 2018</a:t>
              </a:r>
            </a:p>
          </p:txBody>
        </p:sp>
        <p:sp>
          <p:nvSpPr>
            <p:cNvPr id="22" name="Tekstfelt 21"/>
            <p:cNvSpPr txBox="1"/>
            <p:nvPr/>
          </p:nvSpPr>
          <p:spPr>
            <a:xfrm>
              <a:off x="5849573" y="4110168"/>
              <a:ext cx="2450341" cy="369332"/>
            </a:xfrm>
            <a:prstGeom prst="rect">
              <a:avLst/>
            </a:prstGeom>
            <a:noFill/>
          </p:spPr>
          <p:txBody>
            <a:bodyPr wrap="square" rtlCol="0">
              <a:spAutoFit/>
            </a:bodyPr>
            <a:lstStyle/>
            <a:p>
              <a:r>
                <a:rPr lang="da-DK" dirty="0" err="1">
                  <a:solidFill>
                    <a:srgbClr val="262626"/>
                  </a:solidFill>
                  <a:latin typeface="Gadugi" panose="020B0502040204020203" pitchFamily="34" charset="0"/>
                  <a:ea typeface="Gadugi" panose="020B0502040204020203" pitchFamily="34" charset="0"/>
                  <a:cs typeface="Minion Pro"/>
                </a:rPr>
                <a:t>justitia-int.org</a:t>
              </a:r>
              <a:endParaRPr lang="da-DK" dirty="0">
                <a:solidFill>
                  <a:srgbClr val="262626"/>
                </a:solidFill>
                <a:latin typeface="Gadugi" panose="020B0502040204020203" pitchFamily="34" charset="0"/>
                <a:ea typeface="Gadugi" panose="020B0502040204020203" pitchFamily="34" charset="0"/>
                <a:cs typeface="Minion Pro"/>
              </a:endParaRPr>
            </a:p>
          </p:txBody>
        </p:sp>
        <p:pic>
          <p:nvPicPr>
            <p:cNvPr id="23" name="Billede 22" descr="fb-gold.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569069" y="4776753"/>
              <a:ext cx="288444" cy="288444"/>
            </a:xfrm>
            <a:prstGeom prst="rect">
              <a:avLst/>
            </a:prstGeom>
          </p:spPr>
        </p:pic>
        <p:pic>
          <p:nvPicPr>
            <p:cNvPr id="24" name="Billede 2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569069" y="5089461"/>
              <a:ext cx="288444" cy="288444"/>
            </a:xfrm>
            <a:prstGeom prst="rect">
              <a:avLst/>
            </a:prstGeom>
          </p:spPr>
        </p:pic>
        <p:pic>
          <p:nvPicPr>
            <p:cNvPr id="25" name="Billede 24"/>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569069" y="4471164"/>
              <a:ext cx="288444" cy="288444"/>
            </a:xfrm>
            <a:prstGeom prst="rect">
              <a:avLst/>
            </a:prstGeom>
          </p:spPr>
        </p:pic>
        <p:pic>
          <p:nvPicPr>
            <p:cNvPr id="26" name="Billede 25"/>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5569069" y="4171290"/>
              <a:ext cx="288444" cy="288444"/>
            </a:xfrm>
            <a:prstGeom prst="rect">
              <a:avLst/>
            </a:prstGeom>
          </p:spPr>
        </p:pic>
        <p:sp>
          <p:nvSpPr>
            <p:cNvPr id="27" name="Tekstfelt 26"/>
            <p:cNvSpPr txBox="1"/>
            <p:nvPr/>
          </p:nvSpPr>
          <p:spPr>
            <a:xfrm>
              <a:off x="5852863" y="4401967"/>
              <a:ext cx="2450341" cy="369332"/>
            </a:xfrm>
            <a:prstGeom prst="rect">
              <a:avLst/>
            </a:prstGeom>
            <a:noFill/>
          </p:spPr>
          <p:txBody>
            <a:bodyPr wrap="square" rtlCol="0">
              <a:spAutoFit/>
            </a:bodyPr>
            <a:lstStyle/>
            <a:p>
              <a:r>
                <a:rPr lang="da-DK" dirty="0">
                  <a:solidFill>
                    <a:srgbClr val="262626"/>
                  </a:solidFill>
                  <a:latin typeface="Gadugi" panose="020B0502040204020203" pitchFamily="34" charset="0"/>
                  <a:ea typeface="Gadugi" panose="020B0502040204020203" pitchFamily="34" charset="0"/>
                  <a:cs typeface="Minion Pro"/>
                </a:rPr>
                <a:t>info@justitia.org</a:t>
              </a:r>
            </a:p>
          </p:txBody>
        </p:sp>
        <p:sp>
          <p:nvSpPr>
            <p:cNvPr id="28" name="Tekstfelt 27"/>
            <p:cNvSpPr txBox="1"/>
            <p:nvPr/>
          </p:nvSpPr>
          <p:spPr>
            <a:xfrm>
              <a:off x="5852711" y="4720605"/>
              <a:ext cx="3149848" cy="369332"/>
            </a:xfrm>
            <a:prstGeom prst="rect">
              <a:avLst/>
            </a:prstGeom>
            <a:noFill/>
          </p:spPr>
          <p:txBody>
            <a:bodyPr wrap="square" rtlCol="0">
              <a:spAutoFit/>
            </a:bodyPr>
            <a:lstStyle/>
            <a:p>
              <a:r>
                <a:rPr lang="da-DK" dirty="0">
                  <a:solidFill>
                    <a:srgbClr val="262626"/>
                  </a:solidFill>
                  <a:latin typeface="Gadugi" panose="020B0502040204020203" pitchFamily="34" charset="0"/>
                  <a:ea typeface="Gadugi" panose="020B0502040204020203" pitchFamily="34" charset="0"/>
                  <a:cs typeface="Minion Pro"/>
                </a:rPr>
                <a:t>facebook.com/justitia.dk</a:t>
              </a:r>
            </a:p>
          </p:txBody>
        </p:sp>
        <p:sp>
          <p:nvSpPr>
            <p:cNvPr id="29" name="Tekstfelt 28"/>
            <p:cNvSpPr txBox="1"/>
            <p:nvPr/>
          </p:nvSpPr>
          <p:spPr>
            <a:xfrm>
              <a:off x="5852707" y="5023609"/>
              <a:ext cx="3423581" cy="369332"/>
            </a:xfrm>
            <a:prstGeom prst="rect">
              <a:avLst/>
            </a:prstGeom>
            <a:noFill/>
          </p:spPr>
          <p:txBody>
            <a:bodyPr wrap="square" rtlCol="0">
              <a:spAutoFit/>
            </a:bodyPr>
            <a:lstStyle/>
            <a:p>
              <a:r>
                <a:rPr lang="da-DK" dirty="0">
                  <a:solidFill>
                    <a:srgbClr val="262626"/>
                  </a:solidFill>
                  <a:latin typeface="Gadugi" panose="020B0502040204020203" pitchFamily="34" charset="0"/>
                  <a:ea typeface="Gadugi" panose="020B0502040204020203" pitchFamily="34" charset="0"/>
                  <a:cs typeface="Minion Pro"/>
                </a:rPr>
                <a:t>linkedin.com/</a:t>
              </a:r>
              <a:r>
                <a:rPr lang="da-DK" dirty="0" err="1">
                  <a:solidFill>
                    <a:srgbClr val="262626"/>
                  </a:solidFill>
                  <a:latin typeface="Gadugi" panose="020B0502040204020203" pitchFamily="34" charset="0"/>
                  <a:ea typeface="Gadugi" panose="020B0502040204020203" pitchFamily="34" charset="0"/>
                  <a:cs typeface="Minion Pro"/>
                </a:rPr>
                <a:t>company</a:t>
              </a:r>
              <a:r>
                <a:rPr lang="da-DK" dirty="0">
                  <a:solidFill>
                    <a:srgbClr val="262626"/>
                  </a:solidFill>
                  <a:latin typeface="Gadugi" panose="020B0502040204020203" pitchFamily="34" charset="0"/>
                  <a:ea typeface="Gadugi" panose="020B0502040204020203" pitchFamily="34" charset="0"/>
                  <a:cs typeface="Minion Pro"/>
                </a:rPr>
                <a:t>/</a:t>
              </a:r>
              <a:r>
                <a:rPr lang="da-DK" dirty="0" err="1">
                  <a:solidFill>
                    <a:srgbClr val="262626"/>
                  </a:solidFill>
                  <a:latin typeface="Gadugi" panose="020B0502040204020203" pitchFamily="34" charset="0"/>
                  <a:ea typeface="Gadugi" panose="020B0502040204020203" pitchFamily="34" charset="0"/>
                  <a:cs typeface="Minion Pro"/>
                </a:rPr>
                <a:t>justitia</a:t>
              </a:r>
              <a:endParaRPr lang="da-DK" dirty="0">
                <a:solidFill>
                  <a:srgbClr val="262626"/>
                </a:solidFill>
                <a:latin typeface="Gadugi" panose="020B0502040204020203" pitchFamily="34" charset="0"/>
                <a:ea typeface="Gadugi" panose="020B0502040204020203" pitchFamily="34" charset="0"/>
                <a:cs typeface="Minion Pro"/>
              </a:endParaRPr>
            </a:p>
          </p:txBody>
        </p:sp>
        <p:sp>
          <p:nvSpPr>
            <p:cNvPr id="30" name="Rektangel 29"/>
            <p:cNvSpPr/>
            <p:nvPr/>
          </p:nvSpPr>
          <p:spPr>
            <a:xfrm>
              <a:off x="3446793" y="3801373"/>
              <a:ext cx="5156201" cy="457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solidFill>
                  <a:schemeClr val="tx1"/>
                </a:solidFill>
                <a:latin typeface="+mj-lt"/>
              </a:endParaRPr>
            </a:p>
          </p:txBody>
        </p:sp>
        <p:sp>
          <p:nvSpPr>
            <p:cNvPr id="31" name="Rektangel 30"/>
            <p:cNvSpPr/>
            <p:nvPr/>
          </p:nvSpPr>
          <p:spPr>
            <a:xfrm rot="5400000">
              <a:off x="4369780" y="4886295"/>
              <a:ext cx="1715913" cy="457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solidFill>
                  <a:schemeClr val="tx1"/>
                </a:solidFill>
                <a:latin typeface="+mj-lt"/>
              </a:endParaRPr>
            </a:p>
          </p:txBody>
        </p:sp>
      </p:grpSp>
    </p:spTree>
    <p:extLst>
      <p:ext uri="{BB962C8B-B14F-4D97-AF65-F5344CB8AC3E}">
        <p14:creationId xmlns:p14="http://schemas.microsoft.com/office/powerpoint/2010/main" xmlns="" val="3437762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 xmlns:a16="http://schemas.microsoft.com/office/drawing/2014/main" id="{E86313C6-EB4B-4474-A2DF-DCBD30A2C081}"/>
              </a:ext>
            </a:extLst>
          </p:cNvPr>
          <p:cNvSpPr/>
          <p:nvPr/>
        </p:nvSpPr>
        <p:spPr>
          <a:xfrm>
            <a:off x="609600" y="1608320"/>
            <a:ext cx="7529210" cy="6948377"/>
          </a:xfrm>
          <a:prstGeom prst="rect">
            <a:avLst/>
          </a:prstGeom>
        </p:spPr>
        <p:txBody>
          <a:bodyPr wrap="square">
            <a:spAutoFit/>
          </a:bodyPr>
          <a:lstStyle/>
          <a:p>
            <a:pPr marL="342900" lvl="0" indent="-342900">
              <a:buFont typeface="Arial" panose="020B0604020202020204" pitchFamily="34" charset="0"/>
              <a:buChar char="•"/>
            </a:pPr>
            <a:r>
              <a:rPr lang="da-DK" sz="2000" dirty="0">
                <a:solidFill>
                  <a:schemeClr val="bg1"/>
                </a:solidFill>
              </a:rPr>
              <a:t>Akutafgørelser om tvangsanbringelse træffes af formanden, der er kommunalpolitiker, og som ikke nødvendigvis har nogen særlig faglig viden om området.</a:t>
            </a:r>
          </a:p>
          <a:p>
            <a:pPr marL="342900" lvl="0" indent="-342900">
              <a:buFont typeface="Arial" panose="020B0604020202020204" pitchFamily="34" charset="0"/>
              <a:buChar char="•"/>
            </a:pPr>
            <a:endParaRPr lang="da-DK" sz="2000" dirty="0">
              <a:solidFill>
                <a:schemeClr val="bg1"/>
              </a:solidFill>
            </a:endParaRPr>
          </a:p>
          <a:p>
            <a:pPr marL="342900" lvl="0" indent="-342900">
              <a:buFont typeface="Arial" panose="020B0604020202020204" pitchFamily="34" charset="0"/>
              <a:buChar char="•"/>
            </a:pPr>
            <a:r>
              <a:rPr lang="da-DK" sz="2000" dirty="0">
                <a:solidFill>
                  <a:schemeClr val="bg1"/>
                </a:solidFill>
              </a:rPr>
              <a:t>Sagerne er ringere oplyst, og formanden kan ikke få inputs fra dommeren eller de børnesagkyndige.</a:t>
            </a:r>
          </a:p>
          <a:p>
            <a:pPr marL="342900" lvl="0" indent="-342900">
              <a:buFont typeface="Arial" panose="020B0604020202020204" pitchFamily="34" charset="0"/>
              <a:buChar char="•"/>
            </a:pPr>
            <a:endParaRPr lang="da-DK" sz="2000" dirty="0">
              <a:solidFill>
                <a:schemeClr val="bg1"/>
              </a:solidFill>
            </a:endParaRPr>
          </a:p>
          <a:p>
            <a:pPr marL="342900" lvl="0" indent="-342900">
              <a:buFont typeface="Arial" panose="020B0604020202020204" pitchFamily="34" charset="0"/>
              <a:buChar char="•"/>
            </a:pPr>
            <a:r>
              <a:rPr lang="da-DK" sz="2000" dirty="0">
                <a:solidFill>
                  <a:schemeClr val="bg1"/>
                </a:solidFill>
              </a:rPr>
              <a:t>Formanden må pga. sagens akutte karakter og lavere oplysningsniveau i praksis stole på forvaltningen (flere interviewpersoner).</a:t>
            </a:r>
          </a:p>
          <a:p>
            <a:pPr marL="342900" lvl="0" indent="-342900">
              <a:buFont typeface="Arial" panose="020B0604020202020204" pitchFamily="34" charset="0"/>
              <a:buChar char="•"/>
            </a:pPr>
            <a:endParaRPr lang="da-DK" sz="2000" dirty="0">
              <a:solidFill>
                <a:schemeClr val="bg1"/>
              </a:solidFill>
            </a:endParaRPr>
          </a:p>
          <a:p>
            <a:pPr marL="342900" lvl="0" indent="-342900">
              <a:buFont typeface="Arial" panose="020B0604020202020204" pitchFamily="34" charset="0"/>
              <a:buChar char="•"/>
            </a:pPr>
            <a:r>
              <a:rPr lang="da-DK" sz="2000" dirty="0">
                <a:solidFill>
                  <a:schemeClr val="bg1"/>
                </a:solidFill>
              </a:rPr>
              <a:t>Ca. halvdelen af formandsafgørelserne (alle typer) omgøres i Ankestyrelsen.</a:t>
            </a:r>
          </a:p>
          <a:p>
            <a:pPr>
              <a:lnSpc>
                <a:spcPct val="107000"/>
              </a:lnSpc>
              <a:spcAft>
                <a:spcPts val="800"/>
              </a:spcAft>
            </a:pPr>
            <a:endParaRPr lang="da-DK" sz="2400" dirty="0">
              <a:solidFill>
                <a:schemeClr val="bg1"/>
              </a:solidFill>
              <a:latin typeface="Gadugi" panose="020B0502040204020203" pitchFamily="34" charset="0"/>
              <a:ea typeface="Gadugi" panose="020B0502040204020203" pitchFamily="34" charset="0"/>
              <a:cs typeface="Times New Roman" panose="02020603050405020304" pitchFamily="18" charset="0"/>
            </a:endParaRPr>
          </a:p>
          <a:p>
            <a:pPr>
              <a:lnSpc>
                <a:spcPct val="107000"/>
              </a:lnSpc>
              <a:spcAft>
                <a:spcPts val="800"/>
              </a:spcAft>
            </a:pPr>
            <a:endParaRPr lang="da-DK" sz="2400" dirty="0">
              <a:solidFill>
                <a:schemeClr val="bg1"/>
              </a:solidFill>
              <a:latin typeface="Gadugi" panose="020B0502040204020203" pitchFamily="34" charset="0"/>
              <a:ea typeface="Gadugi" panose="020B0502040204020203" pitchFamily="34" charset="0"/>
              <a:cs typeface="Times New Roman" panose="02020603050405020304" pitchFamily="18" charset="0"/>
            </a:endParaRPr>
          </a:p>
          <a:p>
            <a:pPr>
              <a:lnSpc>
                <a:spcPct val="107000"/>
              </a:lnSpc>
              <a:spcAft>
                <a:spcPts val="800"/>
              </a:spcAft>
            </a:pPr>
            <a:endParaRPr lang="da-DK" sz="2400" dirty="0">
              <a:solidFill>
                <a:schemeClr val="bg1"/>
              </a:solidFill>
              <a:latin typeface="Gadugi" panose="020B0502040204020203" pitchFamily="34" charset="0"/>
              <a:ea typeface="Gadugi" panose="020B0502040204020203" pitchFamily="34" charset="0"/>
              <a:cs typeface="Times New Roman" panose="02020603050405020304" pitchFamily="18" charset="0"/>
            </a:endParaRPr>
          </a:p>
          <a:p>
            <a:pPr>
              <a:lnSpc>
                <a:spcPct val="107000"/>
              </a:lnSpc>
              <a:spcAft>
                <a:spcPts val="800"/>
              </a:spcAft>
            </a:pPr>
            <a:endParaRPr lang="da-DK" sz="2400" dirty="0">
              <a:solidFill>
                <a:schemeClr val="bg1"/>
              </a:solidFill>
              <a:latin typeface="Gadugi" panose="020B0502040204020203" pitchFamily="34" charset="0"/>
              <a:ea typeface="Gadugi" panose="020B0502040204020203" pitchFamily="34" charset="0"/>
              <a:cs typeface="Times New Roman" panose="02020603050405020304" pitchFamily="18" charset="0"/>
            </a:endParaRPr>
          </a:p>
          <a:p>
            <a:pPr>
              <a:lnSpc>
                <a:spcPct val="107000"/>
              </a:lnSpc>
              <a:spcAft>
                <a:spcPts val="800"/>
              </a:spcAft>
            </a:pPr>
            <a:endParaRPr lang="da-DK" sz="2400" dirty="0">
              <a:solidFill>
                <a:schemeClr val="bg1"/>
              </a:solidFill>
              <a:latin typeface="Gadugi" panose="020B0502040204020203" pitchFamily="34" charset="0"/>
              <a:ea typeface="Gadugi" panose="020B0502040204020203" pitchFamily="34" charset="0"/>
              <a:cs typeface="Times New Roman" panose="02020603050405020304" pitchFamily="18" charset="0"/>
            </a:endParaRPr>
          </a:p>
          <a:p>
            <a:pPr>
              <a:lnSpc>
                <a:spcPct val="107000"/>
              </a:lnSpc>
              <a:spcAft>
                <a:spcPts val="800"/>
              </a:spcAft>
            </a:pPr>
            <a:endParaRPr lang="da-DK" sz="2400" dirty="0">
              <a:solidFill>
                <a:schemeClr val="bg1"/>
              </a:solidFill>
              <a:latin typeface="Gadugi" panose="020B0502040204020203" pitchFamily="34" charset="0"/>
              <a:ea typeface="Gadugi" panose="020B0502040204020203" pitchFamily="34" charset="0"/>
              <a:cs typeface="Times New Roman" panose="02020603050405020304" pitchFamily="18" charset="0"/>
            </a:endParaRPr>
          </a:p>
        </p:txBody>
      </p:sp>
      <p:sp>
        <p:nvSpPr>
          <p:cNvPr id="3" name="Rektangel 2">
            <a:extLst>
              <a:ext uri="{FF2B5EF4-FFF2-40B4-BE49-F238E27FC236}">
                <a16:creationId xmlns="" xmlns:a16="http://schemas.microsoft.com/office/drawing/2014/main" id="{8F8F0DA6-BFF9-4170-8D8B-2B24E1162965}"/>
              </a:ext>
            </a:extLst>
          </p:cNvPr>
          <p:cNvSpPr/>
          <p:nvPr/>
        </p:nvSpPr>
        <p:spPr>
          <a:xfrm>
            <a:off x="609600" y="392131"/>
            <a:ext cx="8627390" cy="1077218"/>
          </a:xfrm>
          <a:prstGeom prst="rect">
            <a:avLst/>
          </a:prstGeom>
        </p:spPr>
        <p:txBody>
          <a:bodyPr wrap="square">
            <a:spAutoFit/>
          </a:bodyPr>
          <a:lstStyle/>
          <a:p>
            <a:r>
              <a:rPr lang="da-DK" sz="3200" b="1" dirty="0">
                <a:latin typeface="Gadugi" panose="020B0502040204020203" pitchFamily="34" charset="0"/>
                <a:ea typeface="Gadugi" panose="020B0502040204020203" pitchFamily="34" charset="0"/>
                <a:cs typeface="Times New Roman" panose="02020603050405020304" pitchFamily="18" charset="0"/>
              </a:rPr>
              <a:t>AKUTAFGØRELSER</a:t>
            </a:r>
          </a:p>
          <a:p>
            <a:endParaRPr lang="da-DK" sz="3200" dirty="0">
              <a:latin typeface="Gadugi" panose="020B0502040204020203" pitchFamily="34" charset="0"/>
              <a:ea typeface="Gadugi" panose="020B0502040204020203" pitchFamily="34" charset="0"/>
            </a:endParaRPr>
          </a:p>
        </p:txBody>
      </p:sp>
      <p:pic>
        <p:nvPicPr>
          <p:cNvPr id="1026" name="Picture 2" descr="http://www.njfamily.com/NJF_EDU_School_Struggles.jpg">
            <a:extLst>
              <a:ext uri="{FF2B5EF4-FFF2-40B4-BE49-F238E27FC236}">
                <a16:creationId xmlns="" xmlns:a16="http://schemas.microsoft.com/office/drawing/2014/main" id="{48005DA1-5AE8-4D20-9DC5-068A5B9AFA14}"/>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193932" y="0"/>
            <a:ext cx="4572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76295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 xmlns:a16="http://schemas.microsoft.com/office/drawing/2014/main" id="{E86313C6-EB4B-4474-A2DF-DCBD30A2C081}"/>
              </a:ext>
            </a:extLst>
          </p:cNvPr>
          <p:cNvSpPr/>
          <p:nvPr/>
        </p:nvSpPr>
        <p:spPr>
          <a:xfrm>
            <a:off x="609599" y="1608320"/>
            <a:ext cx="10812651" cy="6271269"/>
          </a:xfrm>
          <a:prstGeom prst="rect">
            <a:avLst/>
          </a:prstGeom>
        </p:spPr>
        <p:txBody>
          <a:bodyPr wrap="square">
            <a:spAutoFit/>
          </a:bodyPr>
          <a:lstStyle/>
          <a:p>
            <a:pPr marL="285750" lvl="0" indent="-285750">
              <a:buFont typeface="Arial" panose="020B0604020202020204" pitchFamily="34" charset="0"/>
              <a:buChar char="•"/>
            </a:pPr>
            <a:r>
              <a:rPr lang="da-DK" dirty="0">
                <a:solidFill>
                  <a:schemeClr val="bg1"/>
                </a:solidFill>
              </a:rPr>
              <a:t>Kompetencen til at træffe afgørelse om tvangsanbringelse i første instans henlægges det kommende nye familieretlige system:</a:t>
            </a:r>
          </a:p>
          <a:p>
            <a:pPr marL="171450" lvl="0" indent="-171450">
              <a:buFont typeface="Arial" panose="020B0604020202020204" pitchFamily="34" charset="0"/>
              <a:buChar char="•"/>
            </a:pPr>
            <a:endParaRPr lang="da-DK" sz="1200" dirty="0">
              <a:solidFill>
                <a:schemeClr val="bg1"/>
              </a:solidFill>
            </a:endParaRPr>
          </a:p>
          <a:p>
            <a:pPr marL="742950" lvl="1" indent="-285750">
              <a:buFont typeface="Arial" panose="020B0604020202020204" pitchFamily="34" charset="0"/>
              <a:buChar char="•"/>
            </a:pPr>
            <a:r>
              <a:rPr lang="da-DK" dirty="0">
                <a:solidFill>
                  <a:schemeClr val="bg1"/>
                </a:solidFill>
              </a:rPr>
              <a:t>Sagen vil i givet fald blive forberedt og oplyst i familieretshuset. </a:t>
            </a:r>
          </a:p>
          <a:p>
            <a:pPr lvl="1"/>
            <a:endParaRPr lang="da-DK" sz="1200" dirty="0">
              <a:solidFill>
                <a:schemeClr val="bg1"/>
              </a:solidFill>
            </a:endParaRPr>
          </a:p>
          <a:p>
            <a:pPr marL="742950" lvl="1" indent="-285750">
              <a:buFont typeface="Arial" panose="020B0604020202020204" pitchFamily="34" charset="0"/>
              <a:buChar char="•"/>
            </a:pPr>
            <a:r>
              <a:rPr lang="da-DK" dirty="0">
                <a:solidFill>
                  <a:schemeClr val="bg1"/>
                </a:solidFill>
              </a:rPr>
              <a:t>Familieretshuset har en børneenhed med særlig fokus på barnets trivsel og rettigheder.</a:t>
            </a:r>
          </a:p>
          <a:p>
            <a:pPr marL="628650" lvl="1" indent="-171450">
              <a:buFont typeface="Arial" panose="020B0604020202020204" pitchFamily="34" charset="0"/>
              <a:buChar char="•"/>
            </a:pPr>
            <a:endParaRPr lang="da-DK" sz="1200" dirty="0">
              <a:solidFill>
                <a:schemeClr val="bg1"/>
              </a:solidFill>
            </a:endParaRPr>
          </a:p>
          <a:p>
            <a:pPr marL="742950" lvl="1" indent="-285750">
              <a:buFont typeface="Arial" panose="020B0604020202020204" pitchFamily="34" charset="0"/>
              <a:buChar char="•"/>
            </a:pPr>
            <a:r>
              <a:rPr lang="da-DK" dirty="0">
                <a:solidFill>
                  <a:schemeClr val="bg1"/>
                </a:solidFill>
              </a:rPr>
              <a:t>Afgørelsen vil skulle træffes af særligt uddannede dommere i familieretterne (de 24 byretter).</a:t>
            </a:r>
          </a:p>
          <a:p>
            <a:pPr lvl="1"/>
            <a:endParaRPr lang="da-DK" sz="1200" dirty="0">
              <a:solidFill>
                <a:schemeClr val="bg1"/>
              </a:solidFill>
            </a:endParaRPr>
          </a:p>
          <a:p>
            <a:pPr marL="742950" lvl="1" indent="-285750">
              <a:buFont typeface="Arial" panose="020B0604020202020204" pitchFamily="34" charset="0"/>
              <a:buChar char="•"/>
            </a:pPr>
            <a:r>
              <a:rPr lang="da-DK" dirty="0">
                <a:solidFill>
                  <a:schemeClr val="bg1"/>
                </a:solidFill>
              </a:rPr>
              <a:t>Familieretsdommeren vil skulle træffe afgørelse om akut tvangsanbringelse.</a:t>
            </a:r>
          </a:p>
          <a:p>
            <a:pPr lvl="1"/>
            <a:endParaRPr lang="da-DK" dirty="0">
              <a:solidFill>
                <a:schemeClr val="bg1"/>
              </a:solidFill>
            </a:endParaRPr>
          </a:p>
          <a:p>
            <a:pPr marL="742950" lvl="1" indent="-285750">
              <a:buFont typeface="Arial" panose="020B0604020202020204" pitchFamily="34" charset="0"/>
              <a:buChar char="•"/>
            </a:pPr>
            <a:r>
              <a:rPr lang="da-DK" dirty="0">
                <a:solidFill>
                  <a:schemeClr val="bg1"/>
                </a:solidFill>
              </a:rPr>
              <a:t>Der skal fastsættes tidsfrister for sagernes behandling.</a:t>
            </a:r>
          </a:p>
          <a:p>
            <a:pPr marL="742950" lvl="1" indent="-285750">
              <a:buFont typeface="Arial" panose="020B0604020202020204" pitchFamily="34" charset="0"/>
              <a:buChar char="•"/>
            </a:pPr>
            <a:endParaRPr lang="da-DK" sz="1200" dirty="0">
              <a:solidFill>
                <a:schemeClr val="bg1"/>
              </a:solidFill>
            </a:endParaRPr>
          </a:p>
          <a:p>
            <a:pPr>
              <a:lnSpc>
                <a:spcPct val="107000"/>
              </a:lnSpc>
              <a:spcAft>
                <a:spcPts val="800"/>
              </a:spcAft>
            </a:pPr>
            <a:endParaRPr lang="da-DK" sz="2400" dirty="0">
              <a:solidFill>
                <a:schemeClr val="bg1"/>
              </a:solidFill>
              <a:latin typeface="Gadugi" panose="020B0502040204020203" pitchFamily="34" charset="0"/>
              <a:ea typeface="Gadugi" panose="020B0502040204020203" pitchFamily="34" charset="0"/>
              <a:cs typeface="Times New Roman" panose="02020603050405020304" pitchFamily="18" charset="0"/>
            </a:endParaRPr>
          </a:p>
          <a:p>
            <a:pPr>
              <a:lnSpc>
                <a:spcPct val="107000"/>
              </a:lnSpc>
              <a:spcAft>
                <a:spcPts val="800"/>
              </a:spcAft>
            </a:pPr>
            <a:endParaRPr lang="da-DK" sz="2400" dirty="0">
              <a:solidFill>
                <a:schemeClr val="bg1"/>
              </a:solidFill>
              <a:latin typeface="Gadugi" panose="020B0502040204020203" pitchFamily="34" charset="0"/>
              <a:ea typeface="Gadugi" panose="020B0502040204020203" pitchFamily="34" charset="0"/>
              <a:cs typeface="Times New Roman" panose="02020603050405020304" pitchFamily="18" charset="0"/>
            </a:endParaRPr>
          </a:p>
          <a:p>
            <a:pPr>
              <a:lnSpc>
                <a:spcPct val="107000"/>
              </a:lnSpc>
              <a:spcAft>
                <a:spcPts val="800"/>
              </a:spcAft>
            </a:pPr>
            <a:endParaRPr lang="da-DK" sz="2400" dirty="0">
              <a:solidFill>
                <a:schemeClr val="bg1"/>
              </a:solidFill>
              <a:latin typeface="Gadugi" panose="020B0502040204020203" pitchFamily="34" charset="0"/>
              <a:ea typeface="Gadugi" panose="020B0502040204020203" pitchFamily="34" charset="0"/>
              <a:cs typeface="Times New Roman" panose="02020603050405020304" pitchFamily="18" charset="0"/>
            </a:endParaRPr>
          </a:p>
          <a:p>
            <a:pPr>
              <a:lnSpc>
                <a:spcPct val="107000"/>
              </a:lnSpc>
              <a:spcAft>
                <a:spcPts val="800"/>
              </a:spcAft>
            </a:pPr>
            <a:endParaRPr lang="da-DK" sz="2400" dirty="0">
              <a:solidFill>
                <a:schemeClr val="bg1"/>
              </a:solidFill>
              <a:latin typeface="Gadugi" panose="020B0502040204020203" pitchFamily="34" charset="0"/>
              <a:ea typeface="Gadugi" panose="020B0502040204020203" pitchFamily="34" charset="0"/>
              <a:cs typeface="Times New Roman" panose="02020603050405020304" pitchFamily="18" charset="0"/>
            </a:endParaRPr>
          </a:p>
          <a:p>
            <a:pPr>
              <a:lnSpc>
                <a:spcPct val="107000"/>
              </a:lnSpc>
              <a:spcAft>
                <a:spcPts val="800"/>
              </a:spcAft>
            </a:pPr>
            <a:endParaRPr lang="da-DK" sz="2400" dirty="0">
              <a:solidFill>
                <a:schemeClr val="bg1"/>
              </a:solidFill>
              <a:latin typeface="Gadugi" panose="020B0502040204020203" pitchFamily="34" charset="0"/>
              <a:ea typeface="Gadugi" panose="020B0502040204020203" pitchFamily="34" charset="0"/>
              <a:cs typeface="Times New Roman" panose="02020603050405020304" pitchFamily="18" charset="0"/>
            </a:endParaRPr>
          </a:p>
          <a:p>
            <a:pPr>
              <a:lnSpc>
                <a:spcPct val="107000"/>
              </a:lnSpc>
              <a:spcAft>
                <a:spcPts val="800"/>
              </a:spcAft>
            </a:pPr>
            <a:endParaRPr lang="da-DK" sz="2400" dirty="0">
              <a:solidFill>
                <a:schemeClr val="bg1"/>
              </a:solidFill>
              <a:latin typeface="Gadugi" panose="020B0502040204020203" pitchFamily="34" charset="0"/>
              <a:ea typeface="Gadugi" panose="020B0502040204020203" pitchFamily="34" charset="0"/>
              <a:cs typeface="Times New Roman" panose="02020603050405020304" pitchFamily="18" charset="0"/>
            </a:endParaRPr>
          </a:p>
        </p:txBody>
      </p:sp>
      <p:sp>
        <p:nvSpPr>
          <p:cNvPr id="3" name="Rektangel 2">
            <a:extLst>
              <a:ext uri="{FF2B5EF4-FFF2-40B4-BE49-F238E27FC236}">
                <a16:creationId xmlns="" xmlns:a16="http://schemas.microsoft.com/office/drawing/2014/main" id="{8F8F0DA6-BFF9-4170-8D8B-2B24E1162965}"/>
              </a:ext>
            </a:extLst>
          </p:cNvPr>
          <p:cNvSpPr/>
          <p:nvPr/>
        </p:nvSpPr>
        <p:spPr>
          <a:xfrm>
            <a:off x="609600" y="392131"/>
            <a:ext cx="8627390" cy="1077218"/>
          </a:xfrm>
          <a:prstGeom prst="rect">
            <a:avLst/>
          </a:prstGeom>
        </p:spPr>
        <p:txBody>
          <a:bodyPr wrap="square">
            <a:spAutoFit/>
          </a:bodyPr>
          <a:lstStyle/>
          <a:p>
            <a:r>
              <a:rPr lang="da-DK" sz="3200" b="1" dirty="0">
                <a:latin typeface="Gadugi" panose="020B0502040204020203" pitchFamily="34" charset="0"/>
                <a:ea typeface="Gadugi" panose="020B0502040204020203" pitchFamily="34" charset="0"/>
                <a:cs typeface="Times New Roman" panose="02020603050405020304" pitchFamily="18" charset="0"/>
              </a:rPr>
              <a:t>PRIMÆR ANBEFALING</a:t>
            </a:r>
          </a:p>
          <a:p>
            <a:endParaRPr lang="da-DK" sz="3200" dirty="0">
              <a:latin typeface="Gadugi" panose="020B0502040204020203" pitchFamily="34" charset="0"/>
              <a:ea typeface="Gadugi" panose="020B0502040204020203" pitchFamily="34" charset="0"/>
            </a:endParaRPr>
          </a:p>
        </p:txBody>
      </p:sp>
    </p:spTree>
    <p:extLst>
      <p:ext uri="{BB962C8B-B14F-4D97-AF65-F5344CB8AC3E}">
        <p14:creationId xmlns:p14="http://schemas.microsoft.com/office/powerpoint/2010/main" xmlns="" val="3339468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 xmlns:a16="http://schemas.microsoft.com/office/drawing/2014/main" id="{E86313C6-EB4B-4474-A2DF-DCBD30A2C081}"/>
              </a:ext>
            </a:extLst>
          </p:cNvPr>
          <p:cNvSpPr/>
          <p:nvPr/>
        </p:nvSpPr>
        <p:spPr>
          <a:xfrm>
            <a:off x="609599" y="1608320"/>
            <a:ext cx="10812651" cy="6086603"/>
          </a:xfrm>
          <a:prstGeom prst="rect">
            <a:avLst/>
          </a:prstGeom>
        </p:spPr>
        <p:txBody>
          <a:bodyPr wrap="square">
            <a:spAutoFit/>
          </a:bodyPr>
          <a:lstStyle/>
          <a:p>
            <a:pPr marL="285750" lvl="0" indent="-285750">
              <a:buFont typeface="Arial" panose="020B0604020202020204" pitchFamily="34" charset="0"/>
              <a:buChar char="•"/>
            </a:pPr>
            <a:r>
              <a:rPr lang="da-DK" dirty="0">
                <a:solidFill>
                  <a:schemeClr val="bg1"/>
                </a:solidFill>
              </a:rPr>
              <a:t>Den sekundære anbefaling er, at kompetencen henlægges til et eller flere børn og unge-nævn (landsdækkende eller regionale) med et selvstændigt sekretariat. </a:t>
            </a:r>
          </a:p>
          <a:p>
            <a:pPr marL="171450" lvl="0" indent="-171450">
              <a:buFont typeface="Arial" panose="020B0604020202020204" pitchFamily="34" charset="0"/>
              <a:buChar char="•"/>
            </a:pPr>
            <a:endParaRPr lang="da-DK" sz="1200" dirty="0">
              <a:solidFill>
                <a:schemeClr val="bg1"/>
              </a:solidFill>
            </a:endParaRPr>
          </a:p>
          <a:p>
            <a:pPr marL="742950" lvl="1" indent="-285750">
              <a:buFont typeface="Arial" panose="020B0604020202020204" pitchFamily="34" charset="0"/>
              <a:buChar char="•"/>
            </a:pPr>
            <a:r>
              <a:rPr lang="da-DK" dirty="0">
                <a:solidFill>
                  <a:schemeClr val="bg1"/>
                </a:solidFill>
              </a:rPr>
              <a:t>Nævnet er uafhængigt af forvaltningen.</a:t>
            </a:r>
          </a:p>
          <a:p>
            <a:pPr marL="628650" lvl="1" indent="-171450">
              <a:buFont typeface="Arial" panose="020B0604020202020204" pitchFamily="34" charset="0"/>
              <a:buChar char="•"/>
            </a:pPr>
            <a:endParaRPr lang="da-DK" sz="1200" dirty="0">
              <a:solidFill>
                <a:schemeClr val="bg1"/>
              </a:solidFill>
            </a:endParaRPr>
          </a:p>
          <a:p>
            <a:pPr marL="742950" lvl="1" indent="-285750">
              <a:buFont typeface="Arial" panose="020B0604020202020204" pitchFamily="34" charset="0"/>
              <a:buChar char="•"/>
            </a:pPr>
            <a:r>
              <a:rPr lang="da-DK" dirty="0">
                <a:solidFill>
                  <a:schemeClr val="bg1"/>
                </a:solidFill>
              </a:rPr>
              <a:t>Sagen oplyses fortsat af forvaltningen.</a:t>
            </a:r>
          </a:p>
          <a:p>
            <a:pPr marL="628650" lvl="1" indent="-171450">
              <a:buFont typeface="Arial" panose="020B0604020202020204" pitchFamily="34" charset="0"/>
              <a:buChar char="•"/>
            </a:pPr>
            <a:endParaRPr lang="da-DK" sz="1200" dirty="0">
              <a:solidFill>
                <a:schemeClr val="bg1"/>
              </a:solidFill>
            </a:endParaRPr>
          </a:p>
          <a:p>
            <a:pPr marL="742950" lvl="1" indent="-285750">
              <a:buFont typeface="Arial" panose="020B0604020202020204" pitchFamily="34" charset="0"/>
              <a:buChar char="•"/>
            </a:pPr>
            <a:r>
              <a:rPr lang="da-DK" dirty="0">
                <a:solidFill>
                  <a:schemeClr val="bg1"/>
                </a:solidFill>
              </a:rPr>
              <a:t>Sekretariatet skal foretage en intens prøvelse af, om sagen er tilstrækkelig oplyst fra forvaltningen og foranledige eventuelle yderligere undersøgelser foretaget. </a:t>
            </a:r>
          </a:p>
          <a:p>
            <a:pPr marL="628650" lvl="1" indent="-171450">
              <a:buFont typeface="Arial" panose="020B0604020202020204" pitchFamily="34" charset="0"/>
              <a:buChar char="•"/>
            </a:pPr>
            <a:endParaRPr lang="da-DK" sz="1200" dirty="0">
              <a:solidFill>
                <a:schemeClr val="bg1"/>
              </a:solidFill>
            </a:endParaRPr>
          </a:p>
          <a:p>
            <a:pPr marL="742950" lvl="1" indent="-285750">
              <a:buFont typeface="Arial" panose="020B0604020202020204" pitchFamily="34" charset="0"/>
              <a:buChar char="•"/>
            </a:pPr>
            <a:r>
              <a:rPr lang="da-DK" dirty="0">
                <a:solidFill>
                  <a:schemeClr val="bg1"/>
                </a:solidFill>
              </a:rPr>
              <a:t>Sekretariatet skal vurdere, om der er fejl og mangler, som kan føre til en kritik fra nævnet.</a:t>
            </a:r>
          </a:p>
          <a:p>
            <a:pPr marL="628650" lvl="1" indent="-171450">
              <a:buFont typeface="Arial" panose="020B0604020202020204" pitchFamily="34" charset="0"/>
              <a:buChar char="•"/>
            </a:pPr>
            <a:endParaRPr lang="da-DK" sz="1200" dirty="0">
              <a:solidFill>
                <a:schemeClr val="bg1"/>
              </a:solidFill>
            </a:endParaRPr>
          </a:p>
          <a:p>
            <a:pPr marL="742950" lvl="1" indent="-285750">
              <a:buFont typeface="Arial" panose="020B0604020202020204" pitchFamily="34" charset="0"/>
              <a:buChar char="•"/>
            </a:pPr>
            <a:r>
              <a:rPr lang="da-DK" dirty="0">
                <a:solidFill>
                  <a:schemeClr val="bg1"/>
                </a:solidFill>
              </a:rPr>
              <a:t>Nævnsformanden (dommeren) vil skulle træffe afgørelse om akut tvangsanbringelse.</a:t>
            </a:r>
            <a:endParaRPr lang="da-DK" sz="1200" dirty="0">
              <a:solidFill>
                <a:schemeClr val="bg1"/>
              </a:solidFill>
            </a:endParaRPr>
          </a:p>
          <a:p>
            <a:pPr>
              <a:lnSpc>
                <a:spcPct val="107000"/>
              </a:lnSpc>
              <a:spcAft>
                <a:spcPts val="800"/>
              </a:spcAft>
            </a:pPr>
            <a:endParaRPr lang="da-DK" sz="2400" dirty="0">
              <a:solidFill>
                <a:schemeClr val="bg1"/>
              </a:solidFill>
              <a:latin typeface="Gadugi" panose="020B0502040204020203" pitchFamily="34" charset="0"/>
              <a:ea typeface="Gadugi" panose="020B0502040204020203" pitchFamily="34" charset="0"/>
              <a:cs typeface="Times New Roman" panose="02020603050405020304" pitchFamily="18" charset="0"/>
            </a:endParaRPr>
          </a:p>
          <a:p>
            <a:pPr>
              <a:lnSpc>
                <a:spcPct val="107000"/>
              </a:lnSpc>
              <a:spcAft>
                <a:spcPts val="800"/>
              </a:spcAft>
            </a:pPr>
            <a:endParaRPr lang="da-DK" sz="2400" dirty="0">
              <a:solidFill>
                <a:schemeClr val="bg1"/>
              </a:solidFill>
              <a:latin typeface="Gadugi" panose="020B0502040204020203" pitchFamily="34" charset="0"/>
              <a:ea typeface="Gadugi" panose="020B0502040204020203" pitchFamily="34" charset="0"/>
              <a:cs typeface="Times New Roman" panose="02020603050405020304" pitchFamily="18" charset="0"/>
            </a:endParaRPr>
          </a:p>
          <a:p>
            <a:pPr>
              <a:lnSpc>
                <a:spcPct val="107000"/>
              </a:lnSpc>
              <a:spcAft>
                <a:spcPts val="800"/>
              </a:spcAft>
            </a:pPr>
            <a:endParaRPr lang="da-DK" sz="2400" dirty="0">
              <a:solidFill>
                <a:schemeClr val="bg1"/>
              </a:solidFill>
              <a:latin typeface="Gadugi" panose="020B0502040204020203" pitchFamily="34" charset="0"/>
              <a:ea typeface="Gadugi" panose="020B0502040204020203" pitchFamily="34" charset="0"/>
              <a:cs typeface="Times New Roman" panose="02020603050405020304" pitchFamily="18" charset="0"/>
            </a:endParaRPr>
          </a:p>
          <a:p>
            <a:pPr>
              <a:lnSpc>
                <a:spcPct val="107000"/>
              </a:lnSpc>
              <a:spcAft>
                <a:spcPts val="800"/>
              </a:spcAft>
            </a:pPr>
            <a:endParaRPr lang="da-DK" sz="2400" dirty="0">
              <a:solidFill>
                <a:schemeClr val="bg1"/>
              </a:solidFill>
              <a:latin typeface="Gadugi" panose="020B0502040204020203" pitchFamily="34" charset="0"/>
              <a:ea typeface="Gadugi" panose="020B0502040204020203" pitchFamily="34" charset="0"/>
              <a:cs typeface="Times New Roman" panose="02020603050405020304" pitchFamily="18" charset="0"/>
            </a:endParaRPr>
          </a:p>
          <a:p>
            <a:pPr>
              <a:lnSpc>
                <a:spcPct val="107000"/>
              </a:lnSpc>
              <a:spcAft>
                <a:spcPts val="800"/>
              </a:spcAft>
            </a:pPr>
            <a:endParaRPr lang="da-DK" sz="2400" dirty="0">
              <a:solidFill>
                <a:schemeClr val="bg1"/>
              </a:solidFill>
              <a:latin typeface="Gadugi" panose="020B0502040204020203" pitchFamily="34" charset="0"/>
              <a:ea typeface="Gadugi" panose="020B0502040204020203" pitchFamily="34" charset="0"/>
              <a:cs typeface="Times New Roman" panose="02020603050405020304" pitchFamily="18" charset="0"/>
            </a:endParaRPr>
          </a:p>
          <a:p>
            <a:pPr>
              <a:lnSpc>
                <a:spcPct val="107000"/>
              </a:lnSpc>
              <a:spcAft>
                <a:spcPts val="800"/>
              </a:spcAft>
            </a:pPr>
            <a:endParaRPr lang="da-DK" sz="2400" dirty="0">
              <a:solidFill>
                <a:schemeClr val="bg1"/>
              </a:solidFill>
              <a:latin typeface="Gadugi" panose="020B0502040204020203" pitchFamily="34" charset="0"/>
              <a:ea typeface="Gadugi" panose="020B0502040204020203" pitchFamily="34" charset="0"/>
              <a:cs typeface="Times New Roman" panose="02020603050405020304" pitchFamily="18" charset="0"/>
            </a:endParaRPr>
          </a:p>
        </p:txBody>
      </p:sp>
      <p:sp>
        <p:nvSpPr>
          <p:cNvPr id="3" name="Rektangel 2">
            <a:extLst>
              <a:ext uri="{FF2B5EF4-FFF2-40B4-BE49-F238E27FC236}">
                <a16:creationId xmlns="" xmlns:a16="http://schemas.microsoft.com/office/drawing/2014/main" id="{8F8F0DA6-BFF9-4170-8D8B-2B24E1162965}"/>
              </a:ext>
            </a:extLst>
          </p:cNvPr>
          <p:cNvSpPr/>
          <p:nvPr/>
        </p:nvSpPr>
        <p:spPr>
          <a:xfrm>
            <a:off x="609600" y="392131"/>
            <a:ext cx="8627390" cy="1077218"/>
          </a:xfrm>
          <a:prstGeom prst="rect">
            <a:avLst/>
          </a:prstGeom>
        </p:spPr>
        <p:txBody>
          <a:bodyPr wrap="square">
            <a:spAutoFit/>
          </a:bodyPr>
          <a:lstStyle/>
          <a:p>
            <a:r>
              <a:rPr lang="da-DK" sz="3200" b="1" dirty="0">
                <a:latin typeface="Gadugi" panose="020B0502040204020203" pitchFamily="34" charset="0"/>
                <a:ea typeface="Gadugi" panose="020B0502040204020203" pitchFamily="34" charset="0"/>
                <a:cs typeface="Times New Roman" panose="02020603050405020304" pitchFamily="18" charset="0"/>
              </a:rPr>
              <a:t>SEKUNDÆR ANBEFALING</a:t>
            </a:r>
          </a:p>
          <a:p>
            <a:endParaRPr lang="da-DK" sz="3200" dirty="0">
              <a:latin typeface="Gadugi" panose="020B0502040204020203" pitchFamily="34" charset="0"/>
              <a:ea typeface="Gadugi" panose="020B0502040204020203" pitchFamily="34" charset="0"/>
            </a:endParaRPr>
          </a:p>
        </p:txBody>
      </p:sp>
    </p:spTree>
    <p:extLst>
      <p:ext uri="{BB962C8B-B14F-4D97-AF65-F5344CB8AC3E}">
        <p14:creationId xmlns:p14="http://schemas.microsoft.com/office/powerpoint/2010/main" xmlns="" val="416496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 xmlns:a16="http://schemas.microsoft.com/office/drawing/2014/main" id="{E86313C6-EB4B-4474-A2DF-DCBD30A2C081}"/>
              </a:ext>
            </a:extLst>
          </p:cNvPr>
          <p:cNvSpPr/>
          <p:nvPr/>
        </p:nvSpPr>
        <p:spPr>
          <a:xfrm>
            <a:off x="609599" y="1608320"/>
            <a:ext cx="10812651" cy="5163273"/>
          </a:xfrm>
          <a:prstGeom prst="rect">
            <a:avLst/>
          </a:prstGeom>
        </p:spPr>
        <p:txBody>
          <a:bodyPr wrap="square">
            <a:spAutoFit/>
          </a:bodyPr>
          <a:lstStyle/>
          <a:p>
            <a:pPr marL="285750" lvl="0" indent="-285750">
              <a:buFont typeface="Arial" panose="020B0604020202020204" pitchFamily="34" charset="0"/>
              <a:buChar char="•"/>
            </a:pPr>
            <a:r>
              <a:rPr lang="da-DK" dirty="0">
                <a:solidFill>
                  <a:schemeClr val="bg1"/>
                </a:solidFill>
              </a:rPr>
              <a:t>Hvis den primære eller sekundære anbefaling ikke kan imødekommes, anbefales en række forbedringer af det nuværende system. </a:t>
            </a:r>
          </a:p>
          <a:p>
            <a:pPr marL="171450" lvl="0" indent="-171450">
              <a:buFont typeface="Arial" panose="020B0604020202020204" pitchFamily="34" charset="0"/>
              <a:buChar char="•"/>
            </a:pPr>
            <a:endParaRPr lang="da-DK" sz="1200" dirty="0">
              <a:solidFill>
                <a:schemeClr val="bg1"/>
              </a:solidFill>
            </a:endParaRPr>
          </a:p>
          <a:p>
            <a:pPr marL="742950" lvl="1" indent="-285750">
              <a:buFont typeface="Arial" panose="020B0604020202020204" pitchFamily="34" charset="0"/>
              <a:buChar char="•"/>
            </a:pPr>
            <a:r>
              <a:rPr lang="da-DK" dirty="0">
                <a:solidFill>
                  <a:schemeClr val="bg1"/>
                </a:solidFill>
              </a:rPr>
              <a:t>En anden sammensætning af udvalget, således at en af lægmandspladserne erstattes af en anden faglighed, som kan styrke vurderingen af sagen og vurdere sagsbehandlingens kvalitet.</a:t>
            </a:r>
          </a:p>
          <a:p>
            <a:pPr marL="628650" lvl="1" indent="-171450">
              <a:buFont typeface="Arial" panose="020B0604020202020204" pitchFamily="34" charset="0"/>
              <a:buChar char="•"/>
            </a:pPr>
            <a:endParaRPr lang="da-DK" sz="1200" dirty="0">
              <a:solidFill>
                <a:schemeClr val="bg1"/>
              </a:solidFill>
            </a:endParaRPr>
          </a:p>
          <a:p>
            <a:pPr marL="742950" lvl="1" indent="-285750">
              <a:buFont typeface="Arial" panose="020B0604020202020204" pitchFamily="34" charset="0"/>
              <a:buChar char="•"/>
            </a:pPr>
            <a:r>
              <a:rPr lang="da-DK" dirty="0">
                <a:solidFill>
                  <a:schemeClr val="bg1"/>
                </a:solidFill>
              </a:rPr>
              <a:t>Den sidste lægmandsplads skal ikke besættes af en lokalpolitiker.</a:t>
            </a:r>
          </a:p>
          <a:p>
            <a:pPr marL="628650" lvl="1" indent="-171450">
              <a:buFont typeface="Arial" panose="020B0604020202020204" pitchFamily="34" charset="0"/>
              <a:buChar char="•"/>
            </a:pPr>
            <a:endParaRPr lang="da-DK" sz="1200" b="1" dirty="0">
              <a:solidFill>
                <a:schemeClr val="bg1"/>
              </a:solidFill>
            </a:endParaRPr>
          </a:p>
          <a:p>
            <a:pPr marL="742950" lvl="1" indent="-285750">
              <a:buFont typeface="Arial" panose="020B0604020202020204" pitchFamily="34" charset="0"/>
              <a:buChar char="•"/>
            </a:pPr>
            <a:r>
              <a:rPr lang="da-DK" b="1" dirty="0">
                <a:solidFill>
                  <a:schemeClr val="bg1"/>
                </a:solidFill>
              </a:rPr>
              <a:t>Udvalget skal have formel kompetence til at påtale sagsbehandlingsfejl</a:t>
            </a:r>
            <a:r>
              <a:rPr lang="da-DK" dirty="0">
                <a:solidFill>
                  <a:schemeClr val="bg1"/>
                </a:solidFill>
              </a:rPr>
              <a:t>.</a:t>
            </a:r>
            <a:endParaRPr lang="da-DK" sz="1200" dirty="0">
              <a:solidFill>
                <a:schemeClr val="bg1"/>
              </a:solidFill>
            </a:endParaRPr>
          </a:p>
          <a:p>
            <a:pPr>
              <a:lnSpc>
                <a:spcPct val="107000"/>
              </a:lnSpc>
              <a:spcAft>
                <a:spcPts val="800"/>
              </a:spcAft>
            </a:pPr>
            <a:endParaRPr lang="da-DK" sz="2400" dirty="0">
              <a:solidFill>
                <a:schemeClr val="bg1"/>
              </a:solidFill>
              <a:latin typeface="Gadugi" panose="020B0502040204020203" pitchFamily="34" charset="0"/>
              <a:ea typeface="Gadugi" panose="020B0502040204020203" pitchFamily="34" charset="0"/>
              <a:cs typeface="Times New Roman" panose="02020603050405020304" pitchFamily="18" charset="0"/>
            </a:endParaRPr>
          </a:p>
          <a:p>
            <a:pPr>
              <a:lnSpc>
                <a:spcPct val="107000"/>
              </a:lnSpc>
              <a:spcAft>
                <a:spcPts val="800"/>
              </a:spcAft>
            </a:pPr>
            <a:endParaRPr lang="da-DK" sz="2400" dirty="0">
              <a:solidFill>
                <a:schemeClr val="bg1"/>
              </a:solidFill>
              <a:latin typeface="Gadugi" panose="020B0502040204020203" pitchFamily="34" charset="0"/>
              <a:ea typeface="Gadugi" panose="020B0502040204020203" pitchFamily="34" charset="0"/>
              <a:cs typeface="Times New Roman" panose="02020603050405020304" pitchFamily="18" charset="0"/>
            </a:endParaRPr>
          </a:p>
          <a:p>
            <a:pPr>
              <a:lnSpc>
                <a:spcPct val="107000"/>
              </a:lnSpc>
              <a:spcAft>
                <a:spcPts val="800"/>
              </a:spcAft>
            </a:pPr>
            <a:endParaRPr lang="da-DK" sz="2400" dirty="0">
              <a:solidFill>
                <a:schemeClr val="bg1"/>
              </a:solidFill>
              <a:latin typeface="Gadugi" panose="020B0502040204020203" pitchFamily="34" charset="0"/>
              <a:ea typeface="Gadugi" panose="020B0502040204020203" pitchFamily="34" charset="0"/>
              <a:cs typeface="Times New Roman" panose="02020603050405020304" pitchFamily="18" charset="0"/>
            </a:endParaRPr>
          </a:p>
          <a:p>
            <a:pPr>
              <a:lnSpc>
                <a:spcPct val="107000"/>
              </a:lnSpc>
              <a:spcAft>
                <a:spcPts val="800"/>
              </a:spcAft>
            </a:pPr>
            <a:endParaRPr lang="da-DK" sz="2400" dirty="0">
              <a:solidFill>
                <a:schemeClr val="bg1"/>
              </a:solidFill>
              <a:latin typeface="Gadugi" panose="020B0502040204020203" pitchFamily="34" charset="0"/>
              <a:ea typeface="Gadugi" panose="020B0502040204020203" pitchFamily="34" charset="0"/>
              <a:cs typeface="Times New Roman" panose="02020603050405020304" pitchFamily="18" charset="0"/>
            </a:endParaRPr>
          </a:p>
          <a:p>
            <a:pPr>
              <a:lnSpc>
                <a:spcPct val="107000"/>
              </a:lnSpc>
              <a:spcAft>
                <a:spcPts val="800"/>
              </a:spcAft>
            </a:pPr>
            <a:endParaRPr lang="da-DK" sz="2400" dirty="0">
              <a:solidFill>
                <a:schemeClr val="bg1"/>
              </a:solidFill>
              <a:latin typeface="Gadugi" panose="020B0502040204020203" pitchFamily="34" charset="0"/>
              <a:ea typeface="Gadugi" panose="020B0502040204020203" pitchFamily="34" charset="0"/>
              <a:cs typeface="Times New Roman" panose="02020603050405020304" pitchFamily="18" charset="0"/>
            </a:endParaRPr>
          </a:p>
          <a:p>
            <a:pPr>
              <a:lnSpc>
                <a:spcPct val="107000"/>
              </a:lnSpc>
              <a:spcAft>
                <a:spcPts val="800"/>
              </a:spcAft>
            </a:pPr>
            <a:endParaRPr lang="da-DK" sz="2400" dirty="0">
              <a:solidFill>
                <a:schemeClr val="bg1"/>
              </a:solidFill>
              <a:latin typeface="Gadugi" panose="020B0502040204020203" pitchFamily="34" charset="0"/>
              <a:ea typeface="Gadugi" panose="020B0502040204020203" pitchFamily="34" charset="0"/>
              <a:cs typeface="Times New Roman" panose="02020603050405020304" pitchFamily="18" charset="0"/>
            </a:endParaRPr>
          </a:p>
        </p:txBody>
      </p:sp>
      <p:sp>
        <p:nvSpPr>
          <p:cNvPr id="3" name="Rektangel 2">
            <a:extLst>
              <a:ext uri="{FF2B5EF4-FFF2-40B4-BE49-F238E27FC236}">
                <a16:creationId xmlns="" xmlns:a16="http://schemas.microsoft.com/office/drawing/2014/main" id="{8F8F0DA6-BFF9-4170-8D8B-2B24E1162965}"/>
              </a:ext>
            </a:extLst>
          </p:cNvPr>
          <p:cNvSpPr/>
          <p:nvPr/>
        </p:nvSpPr>
        <p:spPr>
          <a:xfrm>
            <a:off x="609599" y="392131"/>
            <a:ext cx="8728953" cy="1569660"/>
          </a:xfrm>
          <a:prstGeom prst="rect">
            <a:avLst/>
          </a:prstGeom>
        </p:spPr>
        <p:txBody>
          <a:bodyPr wrap="square">
            <a:spAutoFit/>
          </a:bodyPr>
          <a:lstStyle/>
          <a:p>
            <a:r>
              <a:rPr lang="da-DK" sz="3200" b="1" dirty="0">
                <a:latin typeface="Gadugi" panose="020B0502040204020203" pitchFamily="34" charset="0"/>
                <a:ea typeface="Gadugi" panose="020B0502040204020203" pitchFamily="34" charset="0"/>
                <a:cs typeface="Times New Roman" panose="02020603050405020304" pitchFamily="18" charset="0"/>
              </a:rPr>
              <a:t>FORBEDRINGER AF DEN EKSISTERENDE ORDNING</a:t>
            </a:r>
          </a:p>
          <a:p>
            <a:endParaRPr lang="da-DK" sz="3200" dirty="0">
              <a:latin typeface="Gadugi" panose="020B0502040204020203" pitchFamily="34" charset="0"/>
              <a:ea typeface="Gadugi" panose="020B0502040204020203" pitchFamily="34" charset="0"/>
            </a:endParaRPr>
          </a:p>
        </p:txBody>
      </p:sp>
    </p:spTree>
    <p:extLst>
      <p:ext uri="{BB962C8B-B14F-4D97-AF65-F5344CB8AC3E}">
        <p14:creationId xmlns:p14="http://schemas.microsoft.com/office/powerpoint/2010/main" xmlns="" val="34695891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 xmlns:a16="http://schemas.microsoft.com/office/drawing/2014/main" id="{E86313C6-EB4B-4474-A2DF-DCBD30A2C081}"/>
              </a:ext>
            </a:extLst>
          </p:cNvPr>
          <p:cNvSpPr/>
          <p:nvPr/>
        </p:nvSpPr>
        <p:spPr>
          <a:xfrm>
            <a:off x="609599" y="1608320"/>
            <a:ext cx="10812651" cy="5823774"/>
          </a:xfrm>
          <a:prstGeom prst="rect">
            <a:avLst/>
          </a:prstGeom>
        </p:spPr>
        <p:txBody>
          <a:bodyPr wrap="square">
            <a:spAutoFit/>
          </a:bodyPr>
          <a:lstStyle/>
          <a:p>
            <a:pPr marL="342900" indent="-342900">
              <a:lnSpc>
                <a:spcPct val="107000"/>
              </a:lnSpc>
              <a:spcAft>
                <a:spcPts val="800"/>
              </a:spcAft>
              <a:buFont typeface="Arial" panose="020B0604020202020204" pitchFamily="34" charset="0"/>
              <a:buChar char="•"/>
            </a:pPr>
            <a:r>
              <a:rPr lang="da-DK" sz="2000" dirty="0">
                <a:solidFill>
                  <a:schemeClr val="bg1"/>
                </a:solidFill>
                <a:latin typeface="Gadugi" panose="020B0502040204020203" pitchFamily="34" charset="0"/>
                <a:ea typeface="Gadugi" panose="020B0502040204020203" pitchFamily="34" charset="0"/>
                <a:cs typeface="Times New Roman" panose="02020603050405020304" pitchFamily="18" charset="0"/>
              </a:rPr>
              <a:t>Forældrene tillægges flere rettigheder i forbindelse med forældrekompetenceundersøgelser:</a:t>
            </a:r>
          </a:p>
          <a:p>
            <a:pPr marL="800100" lvl="1" indent="-342900">
              <a:lnSpc>
                <a:spcPct val="107000"/>
              </a:lnSpc>
              <a:spcAft>
                <a:spcPts val="800"/>
              </a:spcAft>
              <a:buFont typeface="Arial" panose="020B0604020202020204" pitchFamily="34" charset="0"/>
              <a:buChar char="•"/>
            </a:pPr>
            <a:r>
              <a:rPr lang="da-DK" sz="2000" dirty="0">
                <a:solidFill>
                  <a:schemeClr val="bg1"/>
                </a:solidFill>
                <a:latin typeface="Gadugi" panose="020B0502040204020203" pitchFamily="34" charset="0"/>
                <a:ea typeface="Gadugi" panose="020B0502040204020203" pitchFamily="34" charset="0"/>
                <a:cs typeface="Times New Roman" panose="02020603050405020304" pitchFamily="18" charset="0"/>
              </a:rPr>
              <a:t>Forældrene skal have ret til at kommentere kommunens valg af undersøger, så bemærkningerne kan indgå i kommunens endelige vurdering af, hvem der skal forestå undersøgelsen.</a:t>
            </a:r>
          </a:p>
          <a:p>
            <a:pPr marL="800100" lvl="1" indent="-342900">
              <a:lnSpc>
                <a:spcPct val="107000"/>
              </a:lnSpc>
              <a:spcAft>
                <a:spcPts val="800"/>
              </a:spcAft>
              <a:buFont typeface="Arial" panose="020B0604020202020204" pitchFamily="34" charset="0"/>
              <a:buChar char="•"/>
            </a:pPr>
            <a:r>
              <a:rPr lang="da-DK" sz="2000">
                <a:solidFill>
                  <a:schemeClr val="bg1"/>
                </a:solidFill>
                <a:latin typeface="Gadugi" panose="020B0502040204020203" pitchFamily="34" charset="0"/>
                <a:ea typeface="Gadugi" panose="020B0502040204020203" pitchFamily="34" charset="0"/>
                <a:cs typeface="Times New Roman" panose="02020603050405020304" pitchFamily="18" charset="0"/>
              </a:rPr>
              <a:t>Der skal </a:t>
            </a:r>
            <a:r>
              <a:rPr lang="da-DK" sz="2000" dirty="0">
                <a:solidFill>
                  <a:schemeClr val="bg1"/>
                </a:solidFill>
                <a:latin typeface="Gadugi" panose="020B0502040204020203" pitchFamily="34" charset="0"/>
                <a:ea typeface="Gadugi" panose="020B0502040204020203" pitchFamily="34" charset="0"/>
                <a:cs typeface="Times New Roman" panose="02020603050405020304" pitchFamily="18" charset="0"/>
              </a:rPr>
              <a:t>indføres krav om partshøring over indholdet af forældrekompetenceundersøgelser i tvangsanbringelsessager.</a:t>
            </a:r>
          </a:p>
          <a:p>
            <a:pPr marL="800100" lvl="1" indent="-342900">
              <a:lnSpc>
                <a:spcPct val="107000"/>
              </a:lnSpc>
              <a:spcAft>
                <a:spcPts val="800"/>
              </a:spcAft>
              <a:buFont typeface="Arial" panose="020B0604020202020204" pitchFamily="34" charset="0"/>
              <a:buChar char="•"/>
            </a:pPr>
            <a:r>
              <a:rPr lang="da-DK" sz="2000" dirty="0">
                <a:solidFill>
                  <a:schemeClr val="bg1"/>
                </a:solidFill>
                <a:latin typeface="Gadugi" panose="020B0502040204020203" pitchFamily="34" charset="0"/>
                <a:ea typeface="Gadugi" panose="020B0502040204020203" pitchFamily="34" charset="0"/>
                <a:cs typeface="Times New Roman" panose="02020603050405020304" pitchFamily="18" charset="0"/>
              </a:rPr>
              <a:t>Afslag på anmodninger om udarbejdelse af forældrekompetenceundersøgelse i tvangsanbringelsessager skal kunne påklages til Ankestyrelsen.</a:t>
            </a:r>
          </a:p>
          <a:p>
            <a:pPr>
              <a:lnSpc>
                <a:spcPct val="107000"/>
              </a:lnSpc>
              <a:spcAft>
                <a:spcPts val="800"/>
              </a:spcAft>
            </a:pPr>
            <a:endParaRPr lang="da-DK" sz="2400" dirty="0">
              <a:solidFill>
                <a:schemeClr val="bg1"/>
              </a:solidFill>
              <a:latin typeface="Gadugi" panose="020B0502040204020203" pitchFamily="34" charset="0"/>
              <a:ea typeface="Gadugi" panose="020B0502040204020203" pitchFamily="34" charset="0"/>
              <a:cs typeface="Times New Roman" panose="02020603050405020304" pitchFamily="18" charset="0"/>
            </a:endParaRPr>
          </a:p>
          <a:p>
            <a:pPr>
              <a:lnSpc>
                <a:spcPct val="107000"/>
              </a:lnSpc>
              <a:spcAft>
                <a:spcPts val="800"/>
              </a:spcAft>
            </a:pPr>
            <a:endParaRPr lang="da-DK" sz="2400" dirty="0">
              <a:solidFill>
                <a:schemeClr val="bg1"/>
              </a:solidFill>
              <a:latin typeface="Gadugi" panose="020B0502040204020203" pitchFamily="34" charset="0"/>
              <a:ea typeface="Gadugi" panose="020B0502040204020203" pitchFamily="34" charset="0"/>
              <a:cs typeface="Times New Roman" panose="02020603050405020304" pitchFamily="18" charset="0"/>
            </a:endParaRPr>
          </a:p>
          <a:p>
            <a:pPr>
              <a:lnSpc>
                <a:spcPct val="107000"/>
              </a:lnSpc>
              <a:spcAft>
                <a:spcPts val="800"/>
              </a:spcAft>
            </a:pPr>
            <a:endParaRPr lang="da-DK" sz="2400" dirty="0">
              <a:solidFill>
                <a:schemeClr val="bg1"/>
              </a:solidFill>
              <a:latin typeface="Gadugi" panose="020B0502040204020203" pitchFamily="34" charset="0"/>
              <a:ea typeface="Gadugi" panose="020B0502040204020203" pitchFamily="34" charset="0"/>
              <a:cs typeface="Times New Roman" panose="02020603050405020304" pitchFamily="18" charset="0"/>
            </a:endParaRPr>
          </a:p>
          <a:p>
            <a:pPr>
              <a:lnSpc>
                <a:spcPct val="107000"/>
              </a:lnSpc>
              <a:spcAft>
                <a:spcPts val="800"/>
              </a:spcAft>
            </a:pPr>
            <a:endParaRPr lang="da-DK" sz="2400" dirty="0">
              <a:solidFill>
                <a:schemeClr val="bg1"/>
              </a:solidFill>
              <a:latin typeface="Gadugi" panose="020B0502040204020203" pitchFamily="34" charset="0"/>
              <a:ea typeface="Gadugi" panose="020B0502040204020203" pitchFamily="34" charset="0"/>
              <a:cs typeface="Times New Roman" panose="02020603050405020304" pitchFamily="18" charset="0"/>
            </a:endParaRPr>
          </a:p>
          <a:p>
            <a:pPr>
              <a:lnSpc>
                <a:spcPct val="107000"/>
              </a:lnSpc>
              <a:spcAft>
                <a:spcPts val="800"/>
              </a:spcAft>
            </a:pPr>
            <a:endParaRPr lang="da-DK" sz="2400" dirty="0">
              <a:solidFill>
                <a:schemeClr val="bg1"/>
              </a:solidFill>
              <a:latin typeface="Gadugi" panose="020B0502040204020203" pitchFamily="34" charset="0"/>
              <a:ea typeface="Gadugi" panose="020B0502040204020203" pitchFamily="34" charset="0"/>
              <a:cs typeface="Times New Roman" panose="02020603050405020304" pitchFamily="18" charset="0"/>
            </a:endParaRPr>
          </a:p>
        </p:txBody>
      </p:sp>
      <p:sp>
        <p:nvSpPr>
          <p:cNvPr id="3" name="Rektangel 2">
            <a:extLst>
              <a:ext uri="{FF2B5EF4-FFF2-40B4-BE49-F238E27FC236}">
                <a16:creationId xmlns="" xmlns:a16="http://schemas.microsoft.com/office/drawing/2014/main" id="{8F8F0DA6-BFF9-4170-8D8B-2B24E1162965}"/>
              </a:ext>
            </a:extLst>
          </p:cNvPr>
          <p:cNvSpPr/>
          <p:nvPr/>
        </p:nvSpPr>
        <p:spPr>
          <a:xfrm>
            <a:off x="609600" y="392131"/>
            <a:ext cx="8627390" cy="1569660"/>
          </a:xfrm>
          <a:prstGeom prst="rect">
            <a:avLst/>
          </a:prstGeom>
        </p:spPr>
        <p:txBody>
          <a:bodyPr wrap="square">
            <a:spAutoFit/>
          </a:bodyPr>
          <a:lstStyle/>
          <a:p>
            <a:r>
              <a:rPr lang="da-DK" sz="3200" b="1" dirty="0">
                <a:latin typeface="Gadugi" panose="020B0502040204020203" pitchFamily="34" charset="0"/>
                <a:ea typeface="Gadugi" panose="020B0502040204020203" pitchFamily="34" charset="0"/>
                <a:cs typeface="Times New Roman" panose="02020603050405020304" pitchFamily="18" charset="0"/>
              </a:rPr>
              <a:t>EKSEMPLER PÅ ANDRE FORSLAG TIL FORBEDRINGER</a:t>
            </a:r>
          </a:p>
          <a:p>
            <a:endParaRPr lang="da-DK" sz="3200" dirty="0">
              <a:latin typeface="Gadugi" panose="020B0502040204020203" pitchFamily="34" charset="0"/>
              <a:ea typeface="Gadugi" panose="020B0502040204020203" pitchFamily="34" charset="0"/>
            </a:endParaRPr>
          </a:p>
        </p:txBody>
      </p:sp>
    </p:spTree>
    <p:extLst>
      <p:ext uri="{BB962C8B-B14F-4D97-AF65-F5344CB8AC3E}">
        <p14:creationId xmlns:p14="http://schemas.microsoft.com/office/powerpoint/2010/main" xmlns="" val="735380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 xmlns:a16="http://schemas.microsoft.com/office/drawing/2014/main" id="{FE159F0D-5ACA-4037-83F9-CE01E1999606}"/>
              </a:ext>
            </a:extLst>
          </p:cNvPr>
          <p:cNvSpPr/>
          <p:nvPr/>
        </p:nvSpPr>
        <p:spPr>
          <a:xfrm>
            <a:off x="609599" y="392131"/>
            <a:ext cx="10155678" cy="584775"/>
          </a:xfrm>
          <a:prstGeom prst="rect">
            <a:avLst/>
          </a:prstGeom>
        </p:spPr>
        <p:txBody>
          <a:bodyPr wrap="square">
            <a:spAutoFit/>
          </a:bodyPr>
          <a:lstStyle/>
          <a:p>
            <a:pPr>
              <a:tabLst>
                <a:tab pos="180975" algn="l"/>
              </a:tabLst>
            </a:pPr>
            <a:r>
              <a:rPr lang="da-DK" sz="3200" b="1" dirty="0">
                <a:latin typeface="Gadugi" panose="020B0502040204020203" pitchFamily="34" charset="0"/>
                <a:ea typeface="Gadugi" panose="020B0502040204020203" pitchFamily="34" charset="0"/>
                <a:cs typeface="Times New Roman" panose="02020603050405020304" pitchFamily="18" charset="0"/>
              </a:rPr>
              <a:t>JUSTITIAS RAPPORT OM TVANGSANBRINGELSER</a:t>
            </a:r>
            <a:endParaRPr lang="da-DK" sz="3200" dirty="0">
              <a:latin typeface="Gadugi" panose="020B0502040204020203" pitchFamily="34" charset="0"/>
              <a:ea typeface="Gadugi" panose="020B0502040204020203" pitchFamily="34" charset="0"/>
            </a:endParaRPr>
          </a:p>
        </p:txBody>
      </p:sp>
      <p:sp>
        <p:nvSpPr>
          <p:cNvPr id="3" name="Rektangel 2">
            <a:extLst>
              <a:ext uri="{FF2B5EF4-FFF2-40B4-BE49-F238E27FC236}">
                <a16:creationId xmlns="" xmlns:a16="http://schemas.microsoft.com/office/drawing/2014/main" id="{76D81F0C-72EE-4EB6-B6E9-FA1CF6BF923F}"/>
              </a:ext>
            </a:extLst>
          </p:cNvPr>
          <p:cNvSpPr/>
          <p:nvPr/>
        </p:nvSpPr>
        <p:spPr>
          <a:xfrm>
            <a:off x="609600" y="1529122"/>
            <a:ext cx="10455479" cy="4835170"/>
          </a:xfrm>
          <a:prstGeom prst="rect">
            <a:avLst/>
          </a:prstGeom>
        </p:spPr>
        <p:txBody>
          <a:bodyPr wrap="square" numCol="2">
            <a:spAutoFit/>
          </a:bodyPr>
          <a:lstStyle/>
          <a:p>
            <a:pPr>
              <a:lnSpc>
                <a:spcPct val="150000"/>
              </a:lnSpc>
              <a:spcAft>
                <a:spcPts val="800"/>
              </a:spcAft>
            </a:pPr>
            <a:r>
              <a:rPr lang="da-DK" b="1" dirty="0">
                <a:solidFill>
                  <a:schemeClr val="bg1"/>
                </a:solidFill>
                <a:latin typeface="Gadugi" panose="020B0502040204020203" pitchFamily="34" charset="0"/>
                <a:ea typeface="Gadugi" panose="020B0502040204020203" pitchFamily="34" charset="0"/>
                <a:cs typeface="Times New Roman" panose="02020603050405020304" pitchFamily="18" charset="0"/>
              </a:rPr>
              <a:t>I Justitias rapport ses på mange emner:</a:t>
            </a:r>
          </a:p>
          <a:p>
            <a:pPr marL="342900" lvl="0" indent="-342900">
              <a:lnSpc>
                <a:spcPct val="150000"/>
              </a:lnSpc>
              <a:spcAft>
                <a:spcPts val="0"/>
              </a:spcAft>
              <a:buFont typeface="Calibri" panose="020F0502020204030204" pitchFamily="34" charset="0"/>
              <a:buChar char="-"/>
            </a:pPr>
            <a:r>
              <a:rPr lang="da-DK" dirty="0">
                <a:solidFill>
                  <a:schemeClr val="bg1"/>
                </a:solidFill>
                <a:latin typeface="Gadugi" panose="020B0502040204020203" pitchFamily="34" charset="0"/>
                <a:ea typeface="Gadugi" panose="020B0502040204020203" pitchFamily="34" charset="0"/>
                <a:cs typeface="Times New Roman" panose="02020603050405020304" pitchFamily="18" charset="0"/>
              </a:rPr>
              <a:t>Samtykkesituationen – valget mellem frivillig anbringelse og tvangsanbringelse</a:t>
            </a:r>
          </a:p>
          <a:p>
            <a:pPr marL="342900" lvl="0" indent="-342900">
              <a:lnSpc>
                <a:spcPct val="150000"/>
              </a:lnSpc>
              <a:spcAft>
                <a:spcPts val="0"/>
              </a:spcAft>
              <a:buFont typeface="Calibri" panose="020F0502020204030204" pitchFamily="34" charset="0"/>
              <a:buChar char="-"/>
            </a:pPr>
            <a:r>
              <a:rPr lang="da-DK" dirty="0">
                <a:solidFill>
                  <a:schemeClr val="bg1"/>
                </a:solidFill>
                <a:latin typeface="Gadugi" panose="020B0502040204020203" pitchFamily="34" charset="0"/>
                <a:ea typeface="Gadugi" panose="020B0502040204020203" pitchFamily="34" charset="0"/>
                <a:cs typeface="Times New Roman" panose="02020603050405020304" pitchFamily="18" charset="0"/>
              </a:rPr>
              <a:t>Tvangsanbringelsessagens forløb og oplysning</a:t>
            </a:r>
          </a:p>
          <a:p>
            <a:pPr marL="342900" lvl="0" indent="-342900">
              <a:lnSpc>
                <a:spcPct val="150000"/>
              </a:lnSpc>
              <a:spcAft>
                <a:spcPts val="0"/>
              </a:spcAft>
              <a:buFont typeface="Calibri" panose="020F0502020204030204" pitchFamily="34" charset="0"/>
              <a:buChar char="-"/>
            </a:pPr>
            <a:r>
              <a:rPr lang="da-DK" dirty="0">
                <a:solidFill>
                  <a:schemeClr val="bg1"/>
                </a:solidFill>
                <a:latin typeface="Gadugi" panose="020B0502040204020203" pitchFamily="34" charset="0"/>
                <a:ea typeface="Gadugi" panose="020B0502040204020203" pitchFamily="34" charset="0"/>
                <a:cs typeface="Times New Roman" panose="02020603050405020304" pitchFamily="18" charset="0"/>
              </a:rPr>
              <a:t>Retten til gratis advokat</a:t>
            </a:r>
          </a:p>
          <a:p>
            <a:pPr marL="342900" lvl="0" indent="-342900">
              <a:lnSpc>
                <a:spcPct val="150000"/>
              </a:lnSpc>
              <a:spcAft>
                <a:spcPts val="0"/>
              </a:spcAft>
              <a:buFont typeface="Calibri" panose="020F0502020204030204" pitchFamily="34" charset="0"/>
              <a:buChar char="-"/>
            </a:pPr>
            <a:r>
              <a:rPr lang="da-DK" dirty="0">
                <a:solidFill>
                  <a:schemeClr val="bg1"/>
                </a:solidFill>
                <a:latin typeface="Gadugi" panose="020B0502040204020203" pitchFamily="34" charset="0"/>
                <a:ea typeface="Gadugi" panose="020B0502040204020203" pitchFamily="34" charset="0"/>
                <a:cs typeface="Times New Roman" panose="02020603050405020304" pitchFamily="18" charset="0"/>
              </a:rPr>
              <a:t>Retten til bisidder</a:t>
            </a:r>
          </a:p>
          <a:p>
            <a:pPr marL="342900" lvl="0" indent="-342900">
              <a:lnSpc>
                <a:spcPct val="150000"/>
              </a:lnSpc>
              <a:spcAft>
                <a:spcPts val="0"/>
              </a:spcAft>
              <a:buFont typeface="Calibri" panose="020F0502020204030204" pitchFamily="34" charset="0"/>
              <a:buChar char="-"/>
            </a:pPr>
            <a:r>
              <a:rPr lang="da-DK" dirty="0">
                <a:solidFill>
                  <a:schemeClr val="bg1"/>
                </a:solidFill>
                <a:latin typeface="Gadugi" panose="020B0502040204020203" pitchFamily="34" charset="0"/>
                <a:ea typeface="Gadugi" panose="020B0502040204020203" pitchFamily="34" charset="0"/>
                <a:cs typeface="Times New Roman" panose="02020603050405020304" pitchFamily="18" charset="0"/>
              </a:rPr>
              <a:t>Børn og unge-udvalgets afgørelser</a:t>
            </a:r>
          </a:p>
          <a:p>
            <a:pPr marL="342900" lvl="0" indent="-342900">
              <a:lnSpc>
                <a:spcPct val="150000"/>
              </a:lnSpc>
              <a:spcAft>
                <a:spcPts val="0"/>
              </a:spcAft>
              <a:buFont typeface="Calibri" panose="020F0502020204030204" pitchFamily="34" charset="0"/>
              <a:buChar char="-"/>
            </a:pPr>
            <a:r>
              <a:rPr lang="da-DK" dirty="0">
                <a:solidFill>
                  <a:schemeClr val="bg1"/>
                </a:solidFill>
                <a:latin typeface="Gadugi" panose="020B0502040204020203" pitchFamily="34" charset="0"/>
                <a:ea typeface="Gadugi" panose="020B0502040204020203" pitchFamily="34" charset="0"/>
                <a:cs typeface="Times New Roman" panose="02020603050405020304" pitchFamily="18" charset="0"/>
              </a:rPr>
              <a:t>Ankestyrelsen som klageinstans</a:t>
            </a:r>
          </a:p>
          <a:p>
            <a:pPr marL="342900" lvl="0" indent="-342900">
              <a:lnSpc>
                <a:spcPct val="150000"/>
              </a:lnSpc>
              <a:spcAft>
                <a:spcPts val="0"/>
              </a:spcAft>
              <a:buFont typeface="Calibri" panose="020F0502020204030204" pitchFamily="34" charset="0"/>
              <a:buChar char="-"/>
            </a:pPr>
            <a:r>
              <a:rPr lang="da-DK" dirty="0">
                <a:solidFill>
                  <a:schemeClr val="bg1"/>
                </a:solidFill>
                <a:latin typeface="Gadugi" panose="020B0502040204020203" pitchFamily="34" charset="0"/>
                <a:ea typeface="Gadugi" panose="020B0502040204020203" pitchFamily="34" charset="0"/>
                <a:cs typeface="Times New Roman" panose="02020603050405020304" pitchFamily="18" charset="0"/>
              </a:rPr>
              <a:t>Akutte tvangsanbringelser</a:t>
            </a:r>
          </a:p>
          <a:p>
            <a:pPr marL="342900" lvl="0" indent="-342900">
              <a:lnSpc>
                <a:spcPct val="150000"/>
              </a:lnSpc>
              <a:spcAft>
                <a:spcPts val="800"/>
              </a:spcAft>
              <a:buFont typeface="Calibri" panose="020F0502020204030204" pitchFamily="34" charset="0"/>
              <a:buChar char="-"/>
            </a:pPr>
            <a:r>
              <a:rPr lang="da-DK" dirty="0">
                <a:solidFill>
                  <a:schemeClr val="bg1"/>
                </a:solidFill>
                <a:latin typeface="Gadugi" panose="020B0502040204020203" pitchFamily="34" charset="0"/>
                <a:ea typeface="Gadugi" panose="020B0502040204020203" pitchFamily="34" charset="0"/>
                <a:cs typeface="Times New Roman" panose="02020603050405020304" pitchFamily="18" charset="0"/>
              </a:rPr>
              <a:t>Domstolsprøvelse</a:t>
            </a:r>
          </a:p>
          <a:p>
            <a:pPr lvl="0">
              <a:lnSpc>
                <a:spcPct val="150000"/>
              </a:lnSpc>
              <a:spcAft>
                <a:spcPts val="800"/>
              </a:spcAft>
            </a:pPr>
            <a:endParaRPr lang="da-DK" dirty="0">
              <a:solidFill>
                <a:schemeClr val="bg1"/>
              </a:solidFill>
              <a:latin typeface="Gadugi" panose="020B0502040204020203" pitchFamily="34" charset="0"/>
              <a:ea typeface="Gadugi" panose="020B0502040204020203" pitchFamily="34" charset="0"/>
              <a:cs typeface="Times New Roman" panose="02020603050405020304" pitchFamily="18" charset="0"/>
            </a:endParaRPr>
          </a:p>
          <a:p>
            <a:pPr lvl="0">
              <a:lnSpc>
                <a:spcPct val="150000"/>
              </a:lnSpc>
              <a:spcAft>
                <a:spcPts val="800"/>
              </a:spcAft>
            </a:pPr>
            <a:r>
              <a:rPr lang="da-DK" b="1" dirty="0">
                <a:solidFill>
                  <a:schemeClr val="bg1"/>
                </a:solidFill>
                <a:latin typeface="Gadugi" panose="020B0502040204020203" pitchFamily="34" charset="0"/>
                <a:ea typeface="Gadugi" panose="020B0502040204020203" pitchFamily="34" charset="0"/>
                <a:cs typeface="Times New Roman" panose="02020603050405020304" pitchFamily="18" charset="0"/>
              </a:rPr>
              <a:t>Jeg kommer kun ind på udvalgte emner i dag:</a:t>
            </a:r>
          </a:p>
          <a:p>
            <a:pPr marL="285750" lvl="0" indent="-285750">
              <a:lnSpc>
                <a:spcPct val="150000"/>
              </a:lnSpc>
              <a:spcAft>
                <a:spcPts val="800"/>
              </a:spcAft>
              <a:buFontTx/>
              <a:buChar char="-"/>
            </a:pPr>
            <a:r>
              <a:rPr lang="da-DK" dirty="0">
                <a:solidFill>
                  <a:schemeClr val="bg1"/>
                </a:solidFill>
                <a:latin typeface="Gadugi" panose="020B0502040204020203" pitchFamily="34" charset="0"/>
                <a:ea typeface="Gadugi" panose="020B0502040204020203" pitchFamily="34" charset="0"/>
                <a:cs typeface="Times New Roman" panose="02020603050405020304" pitchFamily="18" charset="0"/>
              </a:rPr>
              <a:t>Sagsbehandlingens kvalitet</a:t>
            </a:r>
          </a:p>
          <a:p>
            <a:pPr marL="285750" lvl="0" indent="-285750">
              <a:lnSpc>
                <a:spcPct val="150000"/>
              </a:lnSpc>
              <a:spcAft>
                <a:spcPts val="800"/>
              </a:spcAft>
              <a:buFontTx/>
              <a:buChar char="-"/>
            </a:pPr>
            <a:r>
              <a:rPr lang="da-DK" dirty="0">
                <a:solidFill>
                  <a:schemeClr val="bg1"/>
                </a:solidFill>
                <a:latin typeface="Gadugi" panose="020B0502040204020203" pitchFamily="34" charset="0"/>
                <a:ea typeface="Gadugi" panose="020B0502040204020203" pitchFamily="34" charset="0"/>
                <a:cs typeface="Times New Roman" panose="02020603050405020304" pitchFamily="18" charset="0"/>
              </a:rPr>
              <a:t>Forældrekompetenceundersøgelser</a:t>
            </a:r>
          </a:p>
          <a:p>
            <a:pPr marL="285750" lvl="0" indent="-285750">
              <a:lnSpc>
                <a:spcPct val="150000"/>
              </a:lnSpc>
              <a:spcAft>
                <a:spcPts val="800"/>
              </a:spcAft>
              <a:buFontTx/>
              <a:buChar char="-"/>
            </a:pPr>
            <a:r>
              <a:rPr lang="da-DK" dirty="0">
                <a:solidFill>
                  <a:schemeClr val="bg1"/>
                </a:solidFill>
                <a:latin typeface="Gadugi" panose="020B0502040204020203" pitchFamily="34" charset="0"/>
                <a:ea typeface="Gadugi" panose="020B0502040204020203" pitchFamily="34" charset="0"/>
                <a:cs typeface="Times New Roman" panose="02020603050405020304" pitchFamily="18" charset="0"/>
              </a:rPr>
              <a:t>Børn og unge-udvalget</a:t>
            </a:r>
          </a:p>
          <a:p>
            <a:pPr marL="285750" lvl="0" indent="-285750">
              <a:lnSpc>
                <a:spcPct val="150000"/>
              </a:lnSpc>
              <a:spcAft>
                <a:spcPts val="800"/>
              </a:spcAft>
              <a:buFontTx/>
              <a:buChar char="-"/>
            </a:pPr>
            <a:r>
              <a:rPr lang="da-DK" dirty="0">
                <a:solidFill>
                  <a:schemeClr val="bg1"/>
                </a:solidFill>
                <a:latin typeface="Gadugi" panose="020B0502040204020203" pitchFamily="34" charset="0"/>
                <a:ea typeface="Gadugi" panose="020B0502040204020203" pitchFamily="34" charset="0"/>
                <a:cs typeface="Times New Roman" panose="02020603050405020304" pitchFamily="18" charset="0"/>
              </a:rPr>
              <a:t>Udvalgte anbefalinger</a:t>
            </a:r>
          </a:p>
        </p:txBody>
      </p:sp>
    </p:spTree>
    <p:extLst>
      <p:ext uri="{BB962C8B-B14F-4D97-AF65-F5344CB8AC3E}">
        <p14:creationId xmlns:p14="http://schemas.microsoft.com/office/powerpoint/2010/main" xmlns="" val="402914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 xmlns:a16="http://schemas.microsoft.com/office/drawing/2014/main" id="{E86313C6-EB4B-4474-A2DF-DCBD30A2C081}"/>
              </a:ext>
            </a:extLst>
          </p:cNvPr>
          <p:cNvSpPr/>
          <p:nvPr/>
        </p:nvSpPr>
        <p:spPr>
          <a:xfrm>
            <a:off x="609599" y="1608320"/>
            <a:ext cx="10812651" cy="7471597"/>
          </a:xfrm>
          <a:prstGeom prst="rect">
            <a:avLst/>
          </a:prstGeom>
        </p:spPr>
        <p:txBody>
          <a:bodyPr wrap="square">
            <a:spAutoFit/>
          </a:bodyPr>
          <a:lstStyle/>
          <a:p>
            <a:pPr marL="342900" lvl="0" indent="-342900">
              <a:buFont typeface="Arial" panose="020B0604020202020204" pitchFamily="34" charset="0"/>
              <a:buChar char="•"/>
            </a:pPr>
            <a:r>
              <a:rPr lang="da-DK" dirty="0">
                <a:solidFill>
                  <a:schemeClr val="bg1"/>
                </a:solidFill>
              </a:rPr>
              <a:t>54 % af sagerne i 2017 om foranstaltninger til børn/unge blev omgjort!</a:t>
            </a:r>
          </a:p>
          <a:p>
            <a:pPr lvl="0"/>
            <a:endParaRPr lang="da-DK" dirty="0">
              <a:solidFill>
                <a:schemeClr val="bg1"/>
              </a:solidFill>
            </a:endParaRPr>
          </a:p>
          <a:p>
            <a:pPr marL="342900" indent="-342900">
              <a:buFont typeface="Arial" panose="020B0604020202020204" pitchFamily="34" charset="0"/>
              <a:buChar char="•"/>
            </a:pPr>
            <a:r>
              <a:rPr lang="da-DK" dirty="0">
                <a:solidFill>
                  <a:schemeClr val="bg1"/>
                </a:solidFill>
              </a:rPr>
              <a:t>Sagsbehandlingens kvalitet rejser spørgsmål, om: </a:t>
            </a:r>
          </a:p>
          <a:p>
            <a:pPr marL="800100" lvl="1" indent="-342900">
              <a:buFont typeface="Arial" panose="020B0604020202020204" pitchFamily="34" charset="0"/>
              <a:buChar char="•"/>
            </a:pPr>
            <a:r>
              <a:rPr lang="da-DK" dirty="0">
                <a:solidFill>
                  <a:schemeClr val="bg1"/>
                </a:solidFill>
              </a:rPr>
              <a:t>der identificeres nok sager</a:t>
            </a:r>
          </a:p>
          <a:p>
            <a:pPr marL="800100" lvl="1" indent="-342900">
              <a:buFont typeface="Arial" panose="020B0604020202020204" pitchFamily="34" charset="0"/>
              <a:buChar char="•"/>
            </a:pPr>
            <a:r>
              <a:rPr lang="da-DK" dirty="0">
                <a:solidFill>
                  <a:schemeClr val="bg1"/>
                </a:solidFill>
              </a:rPr>
              <a:t>sagerne kunne være undgået med hjælp og støtte</a:t>
            </a:r>
          </a:p>
          <a:p>
            <a:pPr lvl="0"/>
            <a:endParaRPr lang="da-DK" dirty="0">
              <a:solidFill>
                <a:schemeClr val="bg1"/>
              </a:solidFill>
            </a:endParaRPr>
          </a:p>
          <a:p>
            <a:pPr marL="342900" indent="-342900">
              <a:buFont typeface="Arial" panose="020B0604020202020204" pitchFamily="34" charset="0"/>
              <a:buChar char="•"/>
            </a:pPr>
            <a:r>
              <a:rPr lang="da-DK" dirty="0">
                <a:solidFill>
                  <a:schemeClr val="bg1"/>
                </a:solidFill>
              </a:rPr>
              <a:t>Ankestyrelsens praksisundersøgelser af anbringelsesområdet (primært frivillige) har bl.a. vist problemer med</a:t>
            </a:r>
          </a:p>
          <a:p>
            <a:pPr marL="800100" lvl="1" indent="-342900">
              <a:buFont typeface="Arial" panose="020B0604020202020204" pitchFamily="34" charset="0"/>
              <a:buChar char="•"/>
            </a:pPr>
            <a:r>
              <a:rPr lang="da-DK" dirty="0">
                <a:solidFill>
                  <a:schemeClr val="bg1"/>
                </a:solidFill>
              </a:rPr>
              <a:t>manglende eller ikke rettidig udarbejdelse af børnefaglige undersøgelser</a:t>
            </a:r>
          </a:p>
          <a:p>
            <a:pPr marL="800100" lvl="1" indent="-342900">
              <a:buFont typeface="Arial" panose="020B0604020202020204" pitchFamily="34" charset="0"/>
              <a:buChar char="•"/>
            </a:pPr>
            <a:r>
              <a:rPr lang="da-DK" dirty="0">
                <a:solidFill>
                  <a:schemeClr val="bg1"/>
                </a:solidFill>
              </a:rPr>
              <a:t>manglende tilvejebringelse af barnets holdning til anbringelsen</a:t>
            </a:r>
          </a:p>
          <a:p>
            <a:pPr lvl="1"/>
            <a:endParaRPr lang="da-DK" dirty="0">
              <a:solidFill>
                <a:schemeClr val="bg1"/>
              </a:solidFill>
            </a:endParaRPr>
          </a:p>
          <a:p>
            <a:pPr marL="285750" indent="-285750">
              <a:buFont typeface="Arial" panose="020B0604020202020204" pitchFamily="34" charset="0"/>
              <a:buChar char="•"/>
            </a:pPr>
            <a:r>
              <a:rPr lang="da-DK" dirty="0">
                <a:solidFill>
                  <a:schemeClr val="bg1"/>
                </a:solidFill>
                <a:latin typeface="Gadugi" panose="020B0502040204020203" pitchFamily="34" charset="0"/>
                <a:ea typeface="Gadugi" panose="020B0502040204020203" pitchFamily="34" charset="0"/>
                <a:cs typeface="Times New Roman" panose="02020603050405020304" pitchFamily="18" charset="0"/>
              </a:rPr>
              <a:t>Johan Busses undersøgelse fra 2017 af en række anbragte børns sager viste fejl i 100% af sagerne. </a:t>
            </a:r>
          </a:p>
          <a:p>
            <a:endParaRPr lang="da-DK" sz="1600" dirty="0">
              <a:solidFill>
                <a:schemeClr val="bg1"/>
              </a:solidFill>
            </a:endParaRPr>
          </a:p>
          <a:p>
            <a:pPr marL="285750" lvl="0" indent="-285750">
              <a:buFont typeface="Arial" panose="020B0604020202020204" pitchFamily="34" charset="0"/>
              <a:buChar char="•"/>
            </a:pPr>
            <a:r>
              <a:rPr lang="da-DK" dirty="0">
                <a:solidFill>
                  <a:schemeClr val="bg1"/>
                </a:solidFill>
              </a:rPr>
              <a:t>Formentlig noget færre fejl i tvangsanbringelsessagerne, men her får de også meget stor betydning.</a:t>
            </a:r>
          </a:p>
          <a:p>
            <a:endParaRPr lang="da-DK" sz="2400" dirty="0">
              <a:solidFill>
                <a:schemeClr val="bg1"/>
              </a:solidFill>
            </a:endParaRPr>
          </a:p>
          <a:p>
            <a:endParaRPr lang="da-DK" sz="2000" dirty="0">
              <a:solidFill>
                <a:schemeClr val="bg1"/>
              </a:solidFill>
            </a:endParaRPr>
          </a:p>
          <a:p>
            <a:pPr>
              <a:lnSpc>
                <a:spcPct val="107000"/>
              </a:lnSpc>
              <a:spcAft>
                <a:spcPts val="800"/>
              </a:spcAft>
            </a:pPr>
            <a:endParaRPr lang="da-DK" sz="2400" dirty="0">
              <a:solidFill>
                <a:schemeClr val="bg1"/>
              </a:solidFill>
              <a:latin typeface="Gadugi" panose="020B0502040204020203" pitchFamily="34" charset="0"/>
              <a:ea typeface="Gadugi" panose="020B0502040204020203" pitchFamily="34" charset="0"/>
              <a:cs typeface="Times New Roman" panose="02020603050405020304" pitchFamily="18" charset="0"/>
            </a:endParaRPr>
          </a:p>
          <a:p>
            <a:pPr>
              <a:lnSpc>
                <a:spcPct val="107000"/>
              </a:lnSpc>
              <a:spcAft>
                <a:spcPts val="800"/>
              </a:spcAft>
            </a:pPr>
            <a:endParaRPr lang="da-DK" sz="2400" dirty="0">
              <a:solidFill>
                <a:schemeClr val="bg1"/>
              </a:solidFill>
              <a:latin typeface="Gadugi" panose="020B0502040204020203" pitchFamily="34" charset="0"/>
              <a:ea typeface="Gadugi" panose="020B0502040204020203" pitchFamily="34" charset="0"/>
              <a:cs typeface="Times New Roman" panose="02020603050405020304" pitchFamily="18" charset="0"/>
            </a:endParaRPr>
          </a:p>
          <a:p>
            <a:pPr>
              <a:lnSpc>
                <a:spcPct val="107000"/>
              </a:lnSpc>
              <a:spcAft>
                <a:spcPts val="800"/>
              </a:spcAft>
            </a:pPr>
            <a:endParaRPr lang="da-DK" sz="2400" dirty="0">
              <a:solidFill>
                <a:schemeClr val="bg1"/>
              </a:solidFill>
              <a:latin typeface="Gadugi" panose="020B0502040204020203" pitchFamily="34" charset="0"/>
              <a:ea typeface="Gadugi" panose="020B0502040204020203" pitchFamily="34" charset="0"/>
              <a:cs typeface="Times New Roman" panose="02020603050405020304" pitchFamily="18" charset="0"/>
            </a:endParaRPr>
          </a:p>
          <a:p>
            <a:pPr>
              <a:lnSpc>
                <a:spcPct val="107000"/>
              </a:lnSpc>
              <a:spcAft>
                <a:spcPts val="800"/>
              </a:spcAft>
            </a:pPr>
            <a:endParaRPr lang="da-DK" sz="2400" dirty="0">
              <a:solidFill>
                <a:schemeClr val="bg1"/>
              </a:solidFill>
              <a:latin typeface="Gadugi" panose="020B0502040204020203" pitchFamily="34" charset="0"/>
              <a:ea typeface="Gadugi" panose="020B0502040204020203" pitchFamily="34" charset="0"/>
              <a:cs typeface="Times New Roman" panose="02020603050405020304" pitchFamily="18" charset="0"/>
            </a:endParaRPr>
          </a:p>
          <a:p>
            <a:pPr>
              <a:lnSpc>
                <a:spcPct val="107000"/>
              </a:lnSpc>
              <a:spcAft>
                <a:spcPts val="800"/>
              </a:spcAft>
            </a:pPr>
            <a:endParaRPr lang="da-DK" sz="2400" dirty="0">
              <a:solidFill>
                <a:schemeClr val="bg1"/>
              </a:solidFill>
              <a:latin typeface="Gadugi" panose="020B0502040204020203" pitchFamily="34" charset="0"/>
              <a:ea typeface="Gadugi" panose="020B0502040204020203" pitchFamily="34" charset="0"/>
              <a:cs typeface="Times New Roman" panose="02020603050405020304" pitchFamily="18" charset="0"/>
            </a:endParaRPr>
          </a:p>
          <a:p>
            <a:pPr>
              <a:lnSpc>
                <a:spcPct val="107000"/>
              </a:lnSpc>
              <a:spcAft>
                <a:spcPts val="800"/>
              </a:spcAft>
            </a:pPr>
            <a:endParaRPr lang="da-DK" sz="2400" dirty="0">
              <a:solidFill>
                <a:schemeClr val="bg1"/>
              </a:solidFill>
              <a:latin typeface="Gadugi" panose="020B0502040204020203" pitchFamily="34" charset="0"/>
              <a:ea typeface="Gadugi" panose="020B0502040204020203" pitchFamily="34" charset="0"/>
              <a:cs typeface="Times New Roman" panose="02020603050405020304" pitchFamily="18" charset="0"/>
            </a:endParaRPr>
          </a:p>
        </p:txBody>
      </p:sp>
      <p:sp>
        <p:nvSpPr>
          <p:cNvPr id="3" name="Rektangel 2">
            <a:extLst>
              <a:ext uri="{FF2B5EF4-FFF2-40B4-BE49-F238E27FC236}">
                <a16:creationId xmlns="" xmlns:a16="http://schemas.microsoft.com/office/drawing/2014/main" id="{8F8F0DA6-BFF9-4170-8D8B-2B24E1162965}"/>
              </a:ext>
            </a:extLst>
          </p:cNvPr>
          <p:cNvSpPr/>
          <p:nvPr/>
        </p:nvSpPr>
        <p:spPr>
          <a:xfrm>
            <a:off x="609600" y="392131"/>
            <a:ext cx="8627390" cy="584775"/>
          </a:xfrm>
          <a:prstGeom prst="rect">
            <a:avLst/>
          </a:prstGeom>
        </p:spPr>
        <p:txBody>
          <a:bodyPr wrap="square">
            <a:spAutoFit/>
          </a:bodyPr>
          <a:lstStyle/>
          <a:p>
            <a:r>
              <a:rPr lang="da-DK" sz="3200" b="1" dirty="0">
                <a:latin typeface="Gadugi" panose="020B0502040204020203" pitchFamily="34" charset="0"/>
                <a:ea typeface="Gadugi" panose="020B0502040204020203" pitchFamily="34" charset="0"/>
                <a:cs typeface="Times New Roman" panose="02020603050405020304" pitchFamily="18" charset="0"/>
              </a:rPr>
              <a:t>SAGSBEHANDLINGENS KVALITET</a:t>
            </a:r>
            <a:endParaRPr lang="da-DK" sz="3200" dirty="0">
              <a:latin typeface="Gadugi" panose="020B0502040204020203" pitchFamily="34" charset="0"/>
              <a:ea typeface="Gadugi" panose="020B0502040204020203" pitchFamily="34" charset="0"/>
            </a:endParaRPr>
          </a:p>
        </p:txBody>
      </p:sp>
    </p:spTree>
    <p:extLst>
      <p:ext uri="{BB962C8B-B14F-4D97-AF65-F5344CB8AC3E}">
        <p14:creationId xmlns:p14="http://schemas.microsoft.com/office/powerpoint/2010/main" xmlns="" val="244849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 xmlns:a16="http://schemas.microsoft.com/office/drawing/2014/main" id="{E86313C6-EB4B-4474-A2DF-DCBD30A2C081}"/>
              </a:ext>
            </a:extLst>
          </p:cNvPr>
          <p:cNvSpPr/>
          <p:nvPr/>
        </p:nvSpPr>
        <p:spPr>
          <a:xfrm>
            <a:off x="609599" y="1608320"/>
            <a:ext cx="6738027" cy="6650860"/>
          </a:xfrm>
          <a:prstGeom prst="rect">
            <a:avLst/>
          </a:prstGeom>
        </p:spPr>
        <p:txBody>
          <a:bodyPr wrap="square">
            <a:spAutoFit/>
          </a:bodyPr>
          <a:lstStyle/>
          <a:p>
            <a:pPr marL="342900" indent="-342900">
              <a:lnSpc>
                <a:spcPct val="107000"/>
              </a:lnSpc>
              <a:spcAft>
                <a:spcPts val="800"/>
              </a:spcAft>
              <a:buFont typeface="Arial" panose="020B0604020202020204" pitchFamily="34" charset="0"/>
              <a:buChar char="•"/>
            </a:pPr>
            <a:r>
              <a:rPr lang="da-DK" sz="2000" dirty="0">
                <a:solidFill>
                  <a:schemeClr val="bg1"/>
                </a:solidFill>
                <a:latin typeface="Gadugi" panose="020B0502040204020203" pitchFamily="34" charset="0"/>
                <a:ea typeface="Gadugi" panose="020B0502040204020203" pitchFamily="34" charset="0"/>
                <a:cs typeface="Times New Roman" panose="02020603050405020304" pitchFamily="18" charset="0"/>
              </a:rPr>
              <a:t>Ankestyrelsens undersøgelser: der mangler ofte samtykke fra alle relevante parter eller dokumentation herfor (24 % i 2011).</a:t>
            </a:r>
          </a:p>
          <a:p>
            <a:pPr marL="342900" indent="-342900">
              <a:lnSpc>
                <a:spcPct val="107000"/>
              </a:lnSpc>
              <a:spcAft>
                <a:spcPts val="800"/>
              </a:spcAft>
              <a:buFont typeface="Arial" panose="020B0604020202020204" pitchFamily="34" charset="0"/>
              <a:buChar char="•"/>
            </a:pPr>
            <a:r>
              <a:rPr lang="da-DK" sz="2000" dirty="0">
                <a:solidFill>
                  <a:schemeClr val="bg1"/>
                </a:solidFill>
                <a:latin typeface="Gadugi" panose="020B0502040204020203" pitchFamily="34" charset="0"/>
                <a:ea typeface="Gadugi" panose="020B0502040204020203" pitchFamily="34" charset="0"/>
                <a:cs typeface="Times New Roman" panose="02020603050405020304" pitchFamily="18" charset="0"/>
              </a:rPr>
              <a:t>Johan Busses undersøgelse fra 2017: 50 ud af 70 forældre var ikke vejledt om konsekvenserne af at give eller ikke give samtykke.</a:t>
            </a:r>
          </a:p>
          <a:p>
            <a:pPr marL="342900" indent="-342900">
              <a:lnSpc>
                <a:spcPct val="107000"/>
              </a:lnSpc>
              <a:spcAft>
                <a:spcPts val="800"/>
              </a:spcAft>
              <a:buFont typeface="Arial" panose="020B0604020202020204" pitchFamily="34" charset="0"/>
              <a:buChar char="•"/>
            </a:pPr>
            <a:r>
              <a:rPr lang="da-DK" sz="2000" dirty="0">
                <a:solidFill>
                  <a:schemeClr val="bg1"/>
                </a:solidFill>
                <a:latin typeface="Gadugi" panose="020B0502040204020203" pitchFamily="34" charset="0"/>
                <a:ea typeface="Gadugi" panose="020B0502040204020203" pitchFamily="34" charset="0"/>
                <a:cs typeface="Times New Roman" panose="02020603050405020304" pitchFamily="18" charset="0"/>
              </a:rPr>
              <a:t>Interviews viste: mange forældre føler sig misvejledt og presset – bl.a. fordi de får opfattelsen af, at de er bedre stillet ved samtykke.</a:t>
            </a:r>
          </a:p>
          <a:p>
            <a:pPr marL="342900" indent="-342900">
              <a:lnSpc>
                <a:spcPct val="107000"/>
              </a:lnSpc>
              <a:spcAft>
                <a:spcPts val="800"/>
              </a:spcAft>
              <a:buFont typeface="Arial" panose="020B0604020202020204" pitchFamily="34" charset="0"/>
              <a:buChar char="•"/>
            </a:pPr>
            <a:r>
              <a:rPr lang="da-DK" sz="2000" dirty="0">
                <a:solidFill>
                  <a:schemeClr val="bg1"/>
                </a:solidFill>
                <a:latin typeface="Gadugi" panose="020B0502040204020203" pitchFamily="34" charset="0"/>
                <a:ea typeface="Gadugi" panose="020B0502040204020203" pitchFamily="34" charset="0"/>
                <a:cs typeface="Times New Roman" panose="02020603050405020304" pitchFamily="18" charset="0"/>
              </a:rPr>
              <a:t>Fejl kan få vidtrækkende konsekvenser!</a:t>
            </a:r>
          </a:p>
          <a:p>
            <a:pPr>
              <a:lnSpc>
                <a:spcPct val="107000"/>
              </a:lnSpc>
              <a:spcAft>
                <a:spcPts val="800"/>
              </a:spcAft>
            </a:pPr>
            <a:endParaRPr lang="da-DK" sz="2400" dirty="0">
              <a:solidFill>
                <a:schemeClr val="bg1"/>
              </a:solidFill>
              <a:latin typeface="Gadugi" panose="020B0502040204020203" pitchFamily="34" charset="0"/>
              <a:ea typeface="Gadugi" panose="020B0502040204020203" pitchFamily="34" charset="0"/>
              <a:cs typeface="Times New Roman" panose="02020603050405020304" pitchFamily="18" charset="0"/>
            </a:endParaRPr>
          </a:p>
          <a:p>
            <a:pPr>
              <a:lnSpc>
                <a:spcPct val="107000"/>
              </a:lnSpc>
              <a:spcAft>
                <a:spcPts val="800"/>
              </a:spcAft>
            </a:pPr>
            <a:endParaRPr lang="da-DK" sz="2400" dirty="0">
              <a:solidFill>
                <a:schemeClr val="bg1"/>
              </a:solidFill>
              <a:latin typeface="Gadugi" panose="020B0502040204020203" pitchFamily="34" charset="0"/>
              <a:ea typeface="Gadugi" panose="020B0502040204020203" pitchFamily="34" charset="0"/>
              <a:cs typeface="Times New Roman" panose="02020603050405020304" pitchFamily="18" charset="0"/>
            </a:endParaRPr>
          </a:p>
          <a:p>
            <a:pPr>
              <a:lnSpc>
                <a:spcPct val="107000"/>
              </a:lnSpc>
              <a:spcAft>
                <a:spcPts val="800"/>
              </a:spcAft>
            </a:pPr>
            <a:endParaRPr lang="da-DK" sz="2400" dirty="0">
              <a:solidFill>
                <a:schemeClr val="bg1"/>
              </a:solidFill>
              <a:latin typeface="Gadugi" panose="020B0502040204020203" pitchFamily="34" charset="0"/>
              <a:ea typeface="Gadugi" panose="020B0502040204020203" pitchFamily="34" charset="0"/>
              <a:cs typeface="Times New Roman" panose="02020603050405020304" pitchFamily="18" charset="0"/>
            </a:endParaRPr>
          </a:p>
          <a:p>
            <a:pPr>
              <a:lnSpc>
                <a:spcPct val="107000"/>
              </a:lnSpc>
              <a:spcAft>
                <a:spcPts val="800"/>
              </a:spcAft>
            </a:pPr>
            <a:endParaRPr lang="da-DK" sz="2400" dirty="0">
              <a:solidFill>
                <a:schemeClr val="bg1"/>
              </a:solidFill>
              <a:latin typeface="Gadugi" panose="020B0502040204020203" pitchFamily="34" charset="0"/>
              <a:ea typeface="Gadugi" panose="020B0502040204020203" pitchFamily="34" charset="0"/>
              <a:cs typeface="Times New Roman" panose="02020603050405020304" pitchFamily="18" charset="0"/>
            </a:endParaRPr>
          </a:p>
          <a:p>
            <a:pPr>
              <a:lnSpc>
                <a:spcPct val="107000"/>
              </a:lnSpc>
              <a:spcAft>
                <a:spcPts val="800"/>
              </a:spcAft>
            </a:pPr>
            <a:endParaRPr lang="da-DK" sz="2400" dirty="0">
              <a:solidFill>
                <a:schemeClr val="bg1"/>
              </a:solidFill>
              <a:latin typeface="Gadugi" panose="020B0502040204020203" pitchFamily="34" charset="0"/>
              <a:ea typeface="Gadugi" panose="020B0502040204020203" pitchFamily="34" charset="0"/>
              <a:cs typeface="Times New Roman" panose="02020603050405020304" pitchFamily="18" charset="0"/>
            </a:endParaRPr>
          </a:p>
          <a:p>
            <a:pPr>
              <a:lnSpc>
                <a:spcPct val="107000"/>
              </a:lnSpc>
              <a:spcAft>
                <a:spcPts val="800"/>
              </a:spcAft>
            </a:pPr>
            <a:endParaRPr lang="da-DK" sz="2400" dirty="0">
              <a:solidFill>
                <a:schemeClr val="bg1"/>
              </a:solidFill>
              <a:latin typeface="Gadugi" panose="020B0502040204020203" pitchFamily="34" charset="0"/>
              <a:ea typeface="Gadugi" panose="020B0502040204020203" pitchFamily="34" charset="0"/>
              <a:cs typeface="Times New Roman" panose="02020603050405020304" pitchFamily="18" charset="0"/>
            </a:endParaRPr>
          </a:p>
        </p:txBody>
      </p:sp>
      <p:sp>
        <p:nvSpPr>
          <p:cNvPr id="3" name="Rektangel 2">
            <a:extLst>
              <a:ext uri="{FF2B5EF4-FFF2-40B4-BE49-F238E27FC236}">
                <a16:creationId xmlns="" xmlns:a16="http://schemas.microsoft.com/office/drawing/2014/main" id="{8F8F0DA6-BFF9-4170-8D8B-2B24E1162965}"/>
              </a:ext>
            </a:extLst>
          </p:cNvPr>
          <p:cNvSpPr/>
          <p:nvPr/>
        </p:nvSpPr>
        <p:spPr>
          <a:xfrm>
            <a:off x="609600" y="392131"/>
            <a:ext cx="8627390" cy="584775"/>
          </a:xfrm>
          <a:prstGeom prst="rect">
            <a:avLst/>
          </a:prstGeom>
        </p:spPr>
        <p:txBody>
          <a:bodyPr wrap="square">
            <a:spAutoFit/>
          </a:bodyPr>
          <a:lstStyle/>
          <a:p>
            <a:r>
              <a:rPr lang="da-DK" sz="3200" b="1" dirty="0">
                <a:latin typeface="Gadugi" panose="020B0502040204020203" pitchFamily="34" charset="0"/>
                <a:ea typeface="Gadugi" panose="020B0502040204020203" pitchFamily="34" charset="0"/>
                <a:cs typeface="Times New Roman" panose="02020603050405020304" pitchFamily="18" charset="0"/>
              </a:rPr>
              <a:t>FEJL I SAMTYKKESITUATIONEN</a:t>
            </a:r>
            <a:endParaRPr lang="da-DK" sz="3200" dirty="0">
              <a:latin typeface="Gadugi" panose="020B0502040204020203" pitchFamily="34" charset="0"/>
              <a:ea typeface="Gadugi" panose="020B0502040204020203" pitchFamily="34" charset="0"/>
            </a:endParaRPr>
          </a:p>
        </p:txBody>
      </p:sp>
      <p:pic>
        <p:nvPicPr>
          <p:cNvPr id="4" name="Billede 3">
            <a:extLst>
              <a:ext uri="{FF2B5EF4-FFF2-40B4-BE49-F238E27FC236}">
                <a16:creationId xmlns="" xmlns:a16="http://schemas.microsoft.com/office/drawing/2014/main" id="{AA8AD792-84C0-4304-B5B3-199AAD840D8D}"/>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21229" r="40646"/>
          <a:stretch/>
        </p:blipFill>
        <p:spPr>
          <a:xfrm>
            <a:off x="7707086" y="0"/>
            <a:ext cx="4648200" cy="6858000"/>
          </a:xfrm>
          <a:prstGeom prst="rect">
            <a:avLst/>
          </a:prstGeom>
        </p:spPr>
      </p:pic>
    </p:spTree>
    <p:extLst>
      <p:ext uri="{BB962C8B-B14F-4D97-AF65-F5344CB8AC3E}">
        <p14:creationId xmlns:p14="http://schemas.microsoft.com/office/powerpoint/2010/main" xmlns="" val="1291464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 xmlns:a16="http://schemas.microsoft.com/office/drawing/2014/main" id="{E86313C6-EB4B-4474-A2DF-DCBD30A2C081}"/>
              </a:ext>
            </a:extLst>
          </p:cNvPr>
          <p:cNvSpPr/>
          <p:nvPr/>
        </p:nvSpPr>
        <p:spPr>
          <a:xfrm>
            <a:off x="609600" y="1985825"/>
            <a:ext cx="10812651" cy="7286931"/>
          </a:xfrm>
          <a:prstGeom prst="rect">
            <a:avLst/>
          </a:prstGeom>
        </p:spPr>
        <p:txBody>
          <a:bodyPr wrap="square">
            <a:spAutoFit/>
          </a:bodyPr>
          <a:lstStyle/>
          <a:p>
            <a:pPr marL="342900" lvl="0" indent="-342900">
              <a:buFont typeface="Arial" panose="020B0604020202020204" pitchFamily="34" charset="0"/>
              <a:buChar char="•"/>
            </a:pPr>
            <a:r>
              <a:rPr lang="da-DK" sz="2000" dirty="0">
                <a:solidFill>
                  <a:schemeClr val="bg1"/>
                </a:solidFill>
              </a:rPr>
              <a:t>Det kan være svært at få børnenes synspunkter frem ved en børnesamtale.</a:t>
            </a:r>
          </a:p>
          <a:p>
            <a:pPr marL="342900" lvl="0" indent="-342900">
              <a:buFont typeface="Arial" panose="020B0604020202020204" pitchFamily="34" charset="0"/>
              <a:buChar char="•"/>
            </a:pPr>
            <a:endParaRPr lang="da-DK" sz="2000" dirty="0">
              <a:solidFill>
                <a:schemeClr val="bg1"/>
              </a:solidFill>
            </a:endParaRPr>
          </a:p>
          <a:p>
            <a:pPr marL="342900" lvl="0" indent="-342900">
              <a:buFont typeface="Arial" panose="020B0604020202020204" pitchFamily="34" charset="0"/>
              <a:buChar char="•"/>
            </a:pPr>
            <a:r>
              <a:rPr lang="da-DK" sz="2000" dirty="0">
                <a:solidFill>
                  <a:schemeClr val="bg1"/>
                </a:solidFill>
              </a:rPr>
              <a:t>Det afhænger af barnets tilstand og modenhed og sagsbehandlerens kvalifikationer.</a:t>
            </a:r>
          </a:p>
          <a:p>
            <a:pPr marL="342900" lvl="0" indent="-342900">
              <a:buFont typeface="Arial" panose="020B0604020202020204" pitchFamily="34" charset="0"/>
              <a:buChar char="•"/>
            </a:pPr>
            <a:endParaRPr lang="da-DK" sz="2000" dirty="0">
              <a:solidFill>
                <a:schemeClr val="bg1"/>
              </a:solidFill>
            </a:endParaRPr>
          </a:p>
          <a:p>
            <a:pPr marL="342900" lvl="0" indent="-342900">
              <a:buFont typeface="Arial" panose="020B0604020202020204" pitchFamily="34" charset="0"/>
              <a:buChar char="•"/>
            </a:pPr>
            <a:r>
              <a:rPr lang="da-DK" sz="2000" dirty="0">
                <a:solidFill>
                  <a:schemeClr val="bg1"/>
                </a:solidFill>
              </a:rPr>
              <a:t>Der stilles ikke særlige kvalifikationskrav til de sagsbehandlere, der gennemfører børnesamtaler, eller de advokater, der repræsenterer børnene.</a:t>
            </a:r>
          </a:p>
          <a:p>
            <a:pPr marL="342900" lvl="0" indent="-342900">
              <a:buFont typeface="Arial" panose="020B0604020202020204" pitchFamily="34" charset="0"/>
              <a:buChar char="•"/>
            </a:pPr>
            <a:endParaRPr lang="da-DK" sz="2000" dirty="0">
              <a:solidFill>
                <a:schemeClr val="bg1"/>
              </a:solidFill>
            </a:endParaRPr>
          </a:p>
          <a:p>
            <a:pPr marL="342900" lvl="0" indent="-342900">
              <a:buFont typeface="Arial" panose="020B0604020202020204" pitchFamily="34" charset="0"/>
              <a:buChar char="•"/>
            </a:pPr>
            <a:r>
              <a:rPr lang="da-DK" sz="2000" dirty="0">
                <a:solidFill>
                  <a:schemeClr val="bg1"/>
                </a:solidFill>
              </a:rPr>
              <a:t>Problemer med vejledningen om retten til bisidder. Langt fra alle børn har en bisidder med til møder.</a:t>
            </a:r>
          </a:p>
          <a:p>
            <a:pPr marL="342900" lvl="0" indent="-342900">
              <a:buFont typeface="Arial" panose="020B0604020202020204" pitchFamily="34" charset="0"/>
              <a:buChar char="•"/>
            </a:pPr>
            <a:endParaRPr lang="da-DK" sz="2000" dirty="0">
              <a:solidFill>
                <a:schemeClr val="bg1"/>
              </a:solidFill>
            </a:endParaRPr>
          </a:p>
          <a:p>
            <a:pPr marL="342900" lvl="0" indent="-342900">
              <a:buFont typeface="Arial" panose="020B0604020202020204" pitchFamily="34" charset="0"/>
              <a:buChar char="•"/>
            </a:pPr>
            <a:r>
              <a:rPr lang="da-DK" sz="2000" dirty="0">
                <a:solidFill>
                  <a:schemeClr val="bg1"/>
                </a:solidFill>
              </a:rPr>
              <a:t>Processen i børn og unge-udvalget er ikke særlig børnevenlig (eks. ingen detaljerede retningslinjer for, hvornår børn under 12 år må deltage, eller i hvilket omfang de kan afgive forklaring uden forældrenes tilstedeværelse. Fungerer meget forskelligt.)</a:t>
            </a:r>
          </a:p>
          <a:p>
            <a:pPr lvl="0"/>
            <a:endParaRPr lang="da-DK" sz="2200" dirty="0">
              <a:solidFill>
                <a:schemeClr val="bg1"/>
              </a:solidFill>
            </a:endParaRPr>
          </a:p>
          <a:p>
            <a:pPr>
              <a:lnSpc>
                <a:spcPct val="107000"/>
              </a:lnSpc>
              <a:spcAft>
                <a:spcPts val="800"/>
              </a:spcAft>
            </a:pPr>
            <a:endParaRPr lang="da-DK" sz="2400" dirty="0">
              <a:solidFill>
                <a:schemeClr val="bg1"/>
              </a:solidFill>
              <a:latin typeface="Gadugi" panose="020B0502040204020203" pitchFamily="34" charset="0"/>
              <a:ea typeface="Gadugi" panose="020B0502040204020203" pitchFamily="34" charset="0"/>
              <a:cs typeface="Times New Roman" panose="02020603050405020304" pitchFamily="18" charset="0"/>
            </a:endParaRPr>
          </a:p>
          <a:p>
            <a:pPr>
              <a:lnSpc>
                <a:spcPct val="107000"/>
              </a:lnSpc>
              <a:spcAft>
                <a:spcPts val="800"/>
              </a:spcAft>
            </a:pPr>
            <a:endParaRPr lang="da-DK" sz="2400" dirty="0">
              <a:solidFill>
                <a:schemeClr val="bg1"/>
              </a:solidFill>
              <a:latin typeface="Gadugi" panose="020B0502040204020203" pitchFamily="34" charset="0"/>
              <a:ea typeface="Gadugi" panose="020B0502040204020203" pitchFamily="34" charset="0"/>
              <a:cs typeface="Times New Roman" panose="02020603050405020304" pitchFamily="18" charset="0"/>
            </a:endParaRPr>
          </a:p>
          <a:p>
            <a:pPr>
              <a:lnSpc>
                <a:spcPct val="107000"/>
              </a:lnSpc>
              <a:spcAft>
                <a:spcPts val="800"/>
              </a:spcAft>
            </a:pPr>
            <a:endParaRPr lang="da-DK" sz="2400" dirty="0">
              <a:solidFill>
                <a:schemeClr val="bg1"/>
              </a:solidFill>
              <a:latin typeface="Gadugi" panose="020B0502040204020203" pitchFamily="34" charset="0"/>
              <a:ea typeface="Gadugi" panose="020B0502040204020203" pitchFamily="34" charset="0"/>
              <a:cs typeface="Times New Roman" panose="02020603050405020304" pitchFamily="18" charset="0"/>
            </a:endParaRPr>
          </a:p>
          <a:p>
            <a:pPr>
              <a:lnSpc>
                <a:spcPct val="107000"/>
              </a:lnSpc>
              <a:spcAft>
                <a:spcPts val="800"/>
              </a:spcAft>
            </a:pPr>
            <a:endParaRPr lang="da-DK" sz="2400" dirty="0">
              <a:solidFill>
                <a:schemeClr val="bg1"/>
              </a:solidFill>
              <a:latin typeface="Gadugi" panose="020B0502040204020203" pitchFamily="34" charset="0"/>
              <a:ea typeface="Gadugi" panose="020B0502040204020203" pitchFamily="34" charset="0"/>
              <a:cs typeface="Times New Roman" panose="02020603050405020304" pitchFamily="18" charset="0"/>
            </a:endParaRPr>
          </a:p>
          <a:p>
            <a:pPr>
              <a:lnSpc>
                <a:spcPct val="107000"/>
              </a:lnSpc>
              <a:spcAft>
                <a:spcPts val="800"/>
              </a:spcAft>
            </a:pPr>
            <a:endParaRPr lang="da-DK" sz="2400" dirty="0">
              <a:solidFill>
                <a:schemeClr val="bg1"/>
              </a:solidFill>
              <a:latin typeface="Gadugi" panose="020B0502040204020203" pitchFamily="34" charset="0"/>
              <a:ea typeface="Gadugi" panose="020B0502040204020203" pitchFamily="34" charset="0"/>
              <a:cs typeface="Times New Roman" panose="02020603050405020304" pitchFamily="18" charset="0"/>
            </a:endParaRPr>
          </a:p>
          <a:p>
            <a:pPr>
              <a:lnSpc>
                <a:spcPct val="107000"/>
              </a:lnSpc>
              <a:spcAft>
                <a:spcPts val="800"/>
              </a:spcAft>
            </a:pPr>
            <a:endParaRPr lang="da-DK" sz="2400" dirty="0">
              <a:solidFill>
                <a:schemeClr val="bg1"/>
              </a:solidFill>
              <a:latin typeface="Gadugi" panose="020B0502040204020203" pitchFamily="34" charset="0"/>
              <a:ea typeface="Gadugi" panose="020B0502040204020203" pitchFamily="34" charset="0"/>
              <a:cs typeface="Times New Roman" panose="02020603050405020304" pitchFamily="18" charset="0"/>
            </a:endParaRPr>
          </a:p>
        </p:txBody>
      </p:sp>
      <p:sp>
        <p:nvSpPr>
          <p:cNvPr id="3" name="Rektangel 2">
            <a:extLst>
              <a:ext uri="{FF2B5EF4-FFF2-40B4-BE49-F238E27FC236}">
                <a16:creationId xmlns="" xmlns:a16="http://schemas.microsoft.com/office/drawing/2014/main" id="{8F8F0DA6-BFF9-4170-8D8B-2B24E1162965}"/>
              </a:ext>
            </a:extLst>
          </p:cNvPr>
          <p:cNvSpPr/>
          <p:nvPr/>
        </p:nvSpPr>
        <p:spPr>
          <a:xfrm>
            <a:off x="609600" y="392131"/>
            <a:ext cx="8627390" cy="1077218"/>
          </a:xfrm>
          <a:prstGeom prst="rect">
            <a:avLst/>
          </a:prstGeom>
        </p:spPr>
        <p:txBody>
          <a:bodyPr wrap="square">
            <a:spAutoFit/>
          </a:bodyPr>
          <a:lstStyle/>
          <a:p>
            <a:r>
              <a:rPr lang="da-DK" sz="3200" b="1" dirty="0">
                <a:latin typeface="Gadugi" panose="020B0502040204020203" pitchFamily="34" charset="0"/>
                <a:ea typeface="Gadugi" panose="020B0502040204020203" pitchFamily="34" charset="0"/>
                <a:cs typeface="Times New Roman" panose="02020603050405020304" pitchFamily="18" charset="0"/>
              </a:rPr>
              <a:t>BØRN INDDRAGES IKKE TILSTRÆKKELIGT I PROCESSEN</a:t>
            </a:r>
            <a:endParaRPr lang="da-DK" sz="3200" dirty="0">
              <a:latin typeface="Gadugi" panose="020B0502040204020203" pitchFamily="34" charset="0"/>
              <a:ea typeface="Gadugi" panose="020B0502040204020203" pitchFamily="34" charset="0"/>
            </a:endParaRPr>
          </a:p>
        </p:txBody>
      </p:sp>
    </p:spTree>
    <p:extLst>
      <p:ext uri="{BB962C8B-B14F-4D97-AF65-F5344CB8AC3E}">
        <p14:creationId xmlns:p14="http://schemas.microsoft.com/office/powerpoint/2010/main" xmlns="" val="930632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 xmlns:a16="http://schemas.microsoft.com/office/drawing/2014/main" id="{E86313C6-EB4B-4474-A2DF-DCBD30A2C081}"/>
              </a:ext>
            </a:extLst>
          </p:cNvPr>
          <p:cNvSpPr/>
          <p:nvPr/>
        </p:nvSpPr>
        <p:spPr>
          <a:xfrm>
            <a:off x="609600" y="2052937"/>
            <a:ext cx="8878111" cy="7009932"/>
          </a:xfrm>
          <a:prstGeom prst="rect">
            <a:avLst/>
          </a:prstGeom>
        </p:spPr>
        <p:txBody>
          <a:bodyPr wrap="square">
            <a:spAutoFit/>
          </a:bodyPr>
          <a:lstStyle/>
          <a:p>
            <a:pPr marL="342900" lvl="0" indent="-342900">
              <a:buFont typeface="Arial" panose="020B0604020202020204" pitchFamily="34" charset="0"/>
              <a:buChar char="•"/>
            </a:pPr>
            <a:r>
              <a:rPr lang="da-DK" sz="2000" dirty="0">
                <a:solidFill>
                  <a:schemeClr val="bg1"/>
                </a:solidFill>
              </a:rPr>
              <a:t>Forældrekompetenceundersøgelsen kan indgå som led i den børnefaglige undersøgelse.</a:t>
            </a:r>
          </a:p>
          <a:p>
            <a:pPr marL="342900" lvl="0" indent="-342900">
              <a:buFont typeface="Arial" panose="020B0604020202020204" pitchFamily="34" charset="0"/>
              <a:buChar char="•"/>
            </a:pPr>
            <a:endParaRPr lang="da-DK" sz="2000" dirty="0">
              <a:solidFill>
                <a:schemeClr val="bg1"/>
              </a:solidFill>
            </a:endParaRPr>
          </a:p>
          <a:p>
            <a:pPr marL="342900" lvl="0" indent="-342900">
              <a:buFont typeface="Arial" panose="020B0604020202020204" pitchFamily="34" charset="0"/>
              <a:buChar char="•"/>
            </a:pPr>
            <a:r>
              <a:rPr lang="da-DK" sz="2000" dirty="0">
                <a:solidFill>
                  <a:schemeClr val="bg1"/>
                </a:solidFill>
              </a:rPr>
              <a:t>Gennemførelse og anvendelse af forældrekompetenceundersøgelser er ikke lovreguleret.</a:t>
            </a:r>
          </a:p>
          <a:p>
            <a:pPr marL="342900" lvl="0" indent="-342900">
              <a:buFont typeface="Arial" panose="020B0604020202020204" pitchFamily="34" charset="0"/>
              <a:buChar char="•"/>
            </a:pPr>
            <a:endParaRPr lang="da-DK" sz="2000" dirty="0">
              <a:solidFill>
                <a:schemeClr val="bg1"/>
              </a:solidFill>
            </a:endParaRPr>
          </a:p>
          <a:p>
            <a:pPr marL="342900" lvl="0" indent="-342900">
              <a:buFont typeface="Arial" panose="020B0604020202020204" pitchFamily="34" charset="0"/>
              <a:buChar char="•"/>
            </a:pPr>
            <a:r>
              <a:rPr lang="da-DK" sz="2000" dirty="0">
                <a:solidFill>
                  <a:schemeClr val="bg1"/>
                </a:solidFill>
              </a:rPr>
              <a:t>Der findes et sæt ikke-bindende retningslinjer for udarbejdelse og anvendelse (Socialministeriet, 2011)</a:t>
            </a:r>
          </a:p>
          <a:p>
            <a:pPr marL="342900" lvl="0" indent="-342900">
              <a:buFont typeface="Arial" panose="020B0604020202020204" pitchFamily="34" charset="0"/>
              <a:buChar char="•"/>
            </a:pPr>
            <a:endParaRPr lang="da-DK" sz="2000" dirty="0">
              <a:solidFill>
                <a:schemeClr val="bg1"/>
              </a:solidFill>
            </a:endParaRPr>
          </a:p>
          <a:p>
            <a:pPr marL="342900" lvl="0" indent="-342900">
              <a:buFont typeface="Arial" panose="020B0604020202020204" pitchFamily="34" charset="0"/>
              <a:buChar char="•"/>
            </a:pPr>
            <a:r>
              <a:rPr lang="da-DK" sz="2000" dirty="0">
                <a:solidFill>
                  <a:schemeClr val="bg1"/>
                </a:solidFill>
              </a:rPr>
              <a:t>Når de laves, får de typisk afgørende indflydelse på, om der skal ske tvangsanbringelse (interviewpersoner).</a:t>
            </a:r>
          </a:p>
          <a:p>
            <a:pPr lvl="0"/>
            <a:endParaRPr lang="da-DK" sz="2200" dirty="0">
              <a:solidFill>
                <a:schemeClr val="bg1"/>
              </a:solidFill>
            </a:endParaRPr>
          </a:p>
          <a:p>
            <a:pPr lvl="0"/>
            <a:endParaRPr lang="da-DK" sz="2200" dirty="0">
              <a:solidFill>
                <a:schemeClr val="bg1"/>
              </a:solidFill>
            </a:endParaRPr>
          </a:p>
          <a:p>
            <a:pPr>
              <a:lnSpc>
                <a:spcPct val="107000"/>
              </a:lnSpc>
              <a:spcAft>
                <a:spcPts val="800"/>
              </a:spcAft>
            </a:pPr>
            <a:endParaRPr lang="da-DK" sz="2400" dirty="0">
              <a:solidFill>
                <a:schemeClr val="bg1"/>
              </a:solidFill>
              <a:latin typeface="Gadugi" panose="020B0502040204020203" pitchFamily="34" charset="0"/>
              <a:ea typeface="Gadugi" panose="020B0502040204020203" pitchFamily="34" charset="0"/>
              <a:cs typeface="Times New Roman" panose="02020603050405020304" pitchFamily="18" charset="0"/>
            </a:endParaRPr>
          </a:p>
          <a:p>
            <a:pPr>
              <a:lnSpc>
                <a:spcPct val="107000"/>
              </a:lnSpc>
              <a:spcAft>
                <a:spcPts val="800"/>
              </a:spcAft>
            </a:pPr>
            <a:endParaRPr lang="da-DK" sz="2400" dirty="0">
              <a:solidFill>
                <a:schemeClr val="bg1"/>
              </a:solidFill>
              <a:latin typeface="Gadugi" panose="020B0502040204020203" pitchFamily="34" charset="0"/>
              <a:ea typeface="Gadugi" panose="020B0502040204020203" pitchFamily="34" charset="0"/>
              <a:cs typeface="Times New Roman" panose="02020603050405020304" pitchFamily="18" charset="0"/>
            </a:endParaRPr>
          </a:p>
          <a:p>
            <a:pPr>
              <a:lnSpc>
                <a:spcPct val="107000"/>
              </a:lnSpc>
              <a:spcAft>
                <a:spcPts val="800"/>
              </a:spcAft>
            </a:pPr>
            <a:endParaRPr lang="da-DK" sz="2400" dirty="0">
              <a:solidFill>
                <a:schemeClr val="bg1"/>
              </a:solidFill>
              <a:latin typeface="Gadugi" panose="020B0502040204020203" pitchFamily="34" charset="0"/>
              <a:ea typeface="Gadugi" panose="020B0502040204020203" pitchFamily="34" charset="0"/>
              <a:cs typeface="Times New Roman" panose="02020603050405020304" pitchFamily="18" charset="0"/>
            </a:endParaRPr>
          </a:p>
          <a:p>
            <a:pPr>
              <a:lnSpc>
                <a:spcPct val="107000"/>
              </a:lnSpc>
              <a:spcAft>
                <a:spcPts val="800"/>
              </a:spcAft>
            </a:pPr>
            <a:endParaRPr lang="da-DK" sz="2400" dirty="0">
              <a:solidFill>
                <a:schemeClr val="bg1"/>
              </a:solidFill>
              <a:latin typeface="Gadugi" panose="020B0502040204020203" pitchFamily="34" charset="0"/>
              <a:ea typeface="Gadugi" panose="020B0502040204020203" pitchFamily="34" charset="0"/>
              <a:cs typeface="Times New Roman" panose="02020603050405020304" pitchFamily="18" charset="0"/>
            </a:endParaRPr>
          </a:p>
          <a:p>
            <a:pPr>
              <a:lnSpc>
                <a:spcPct val="107000"/>
              </a:lnSpc>
              <a:spcAft>
                <a:spcPts val="800"/>
              </a:spcAft>
            </a:pPr>
            <a:endParaRPr lang="da-DK" sz="2400" dirty="0">
              <a:solidFill>
                <a:schemeClr val="bg1"/>
              </a:solidFill>
              <a:latin typeface="Gadugi" panose="020B0502040204020203" pitchFamily="34" charset="0"/>
              <a:ea typeface="Gadugi" panose="020B0502040204020203" pitchFamily="34" charset="0"/>
              <a:cs typeface="Times New Roman" panose="02020603050405020304" pitchFamily="18" charset="0"/>
            </a:endParaRPr>
          </a:p>
          <a:p>
            <a:pPr>
              <a:lnSpc>
                <a:spcPct val="107000"/>
              </a:lnSpc>
              <a:spcAft>
                <a:spcPts val="800"/>
              </a:spcAft>
            </a:pPr>
            <a:endParaRPr lang="da-DK" sz="2400" dirty="0">
              <a:solidFill>
                <a:schemeClr val="bg1"/>
              </a:solidFill>
              <a:latin typeface="Gadugi" panose="020B0502040204020203" pitchFamily="34" charset="0"/>
              <a:ea typeface="Gadugi" panose="020B0502040204020203" pitchFamily="34" charset="0"/>
              <a:cs typeface="Times New Roman" panose="02020603050405020304" pitchFamily="18" charset="0"/>
            </a:endParaRPr>
          </a:p>
        </p:txBody>
      </p:sp>
      <p:sp>
        <p:nvSpPr>
          <p:cNvPr id="3" name="Rektangel 2">
            <a:extLst>
              <a:ext uri="{FF2B5EF4-FFF2-40B4-BE49-F238E27FC236}">
                <a16:creationId xmlns="" xmlns:a16="http://schemas.microsoft.com/office/drawing/2014/main" id="{8F8F0DA6-BFF9-4170-8D8B-2B24E1162965}"/>
              </a:ext>
            </a:extLst>
          </p:cNvPr>
          <p:cNvSpPr/>
          <p:nvPr/>
        </p:nvSpPr>
        <p:spPr>
          <a:xfrm>
            <a:off x="609600" y="392131"/>
            <a:ext cx="8627390" cy="1077218"/>
          </a:xfrm>
          <a:prstGeom prst="rect">
            <a:avLst/>
          </a:prstGeom>
        </p:spPr>
        <p:txBody>
          <a:bodyPr wrap="square">
            <a:spAutoFit/>
          </a:bodyPr>
          <a:lstStyle/>
          <a:p>
            <a:r>
              <a:rPr lang="da-DK" sz="3200" b="1" dirty="0">
                <a:latin typeface="Gadugi" panose="020B0502040204020203" pitchFamily="34" charset="0"/>
                <a:ea typeface="Gadugi" panose="020B0502040204020203" pitchFamily="34" charset="0"/>
                <a:cs typeface="Times New Roman" panose="02020603050405020304" pitchFamily="18" charset="0"/>
              </a:rPr>
              <a:t>GENNEMFØRELSE OG ANVENDELSE AF FORÆLDREKOMPETENCEUNDERSØGELSER</a:t>
            </a:r>
            <a:endParaRPr lang="da-DK" sz="3200" dirty="0">
              <a:latin typeface="Gadugi" panose="020B0502040204020203" pitchFamily="34" charset="0"/>
              <a:ea typeface="Gadugi" panose="020B0502040204020203" pitchFamily="34" charset="0"/>
            </a:endParaRPr>
          </a:p>
        </p:txBody>
      </p:sp>
      <p:pic>
        <p:nvPicPr>
          <p:cNvPr id="4" name="Billede 3">
            <a:extLst>
              <a:ext uri="{FF2B5EF4-FFF2-40B4-BE49-F238E27FC236}">
                <a16:creationId xmlns="" xmlns:a16="http://schemas.microsoft.com/office/drawing/2014/main" id="{9907833D-1D8E-4013-8758-AB17D3E1060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976062" y="4666467"/>
            <a:ext cx="988980" cy="988980"/>
          </a:xfrm>
          <a:prstGeom prst="rect">
            <a:avLst/>
          </a:prstGeom>
        </p:spPr>
      </p:pic>
      <p:pic>
        <p:nvPicPr>
          <p:cNvPr id="5" name="Billede 4">
            <a:extLst>
              <a:ext uri="{FF2B5EF4-FFF2-40B4-BE49-F238E27FC236}">
                <a16:creationId xmlns="" xmlns:a16="http://schemas.microsoft.com/office/drawing/2014/main" id="{02170890-EA41-4009-B3EB-314FF54B4557}"/>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878438" y="2467304"/>
            <a:ext cx="1184228" cy="1184228"/>
          </a:xfrm>
          <a:prstGeom prst="rect">
            <a:avLst/>
          </a:prstGeom>
        </p:spPr>
      </p:pic>
    </p:spTree>
    <p:extLst>
      <p:ext uri="{BB962C8B-B14F-4D97-AF65-F5344CB8AC3E}">
        <p14:creationId xmlns:p14="http://schemas.microsoft.com/office/powerpoint/2010/main" xmlns="" val="1463580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 xmlns:a16="http://schemas.microsoft.com/office/drawing/2014/main" id="{E86313C6-EB4B-4474-A2DF-DCBD30A2C081}"/>
              </a:ext>
            </a:extLst>
          </p:cNvPr>
          <p:cNvSpPr/>
          <p:nvPr/>
        </p:nvSpPr>
        <p:spPr>
          <a:xfrm>
            <a:off x="609600" y="1759322"/>
            <a:ext cx="10812651" cy="7536615"/>
          </a:xfrm>
          <a:prstGeom prst="rect">
            <a:avLst/>
          </a:prstGeom>
        </p:spPr>
        <p:txBody>
          <a:bodyPr wrap="square">
            <a:spAutoFit/>
          </a:bodyPr>
          <a:lstStyle/>
          <a:p>
            <a:pPr marL="342900" lvl="0" indent="-342900">
              <a:buFont typeface="Arial" panose="020B0604020202020204" pitchFamily="34" charset="0"/>
              <a:buChar char="•"/>
            </a:pPr>
            <a:r>
              <a:rPr lang="da-DK" sz="1600" dirty="0">
                <a:solidFill>
                  <a:schemeClr val="bg1"/>
                </a:solidFill>
              </a:rPr>
              <a:t>Forældrene kan ikke kræve, at der udarbejdes en forældrekompetenceundersøgelse på kommunens foranledning, og de kan ikke klage til Ankestyrelsen over kommunens beslutning om ikke at iværksætte en undersøgelse.</a:t>
            </a:r>
          </a:p>
          <a:p>
            <a:pPr lvl="0"/>
            <a:endParaRPr lang="da-DK" sz="1600" dirty="0">
              <a:solidFill>
                <a:schemeClr val="bg1"/>
              </a:solidFill>
            </a:endParaRPr>
          </a:p>
          <a:p>
            <a:pPr marL="342900" indent="-342900">
              <a:lnSpc>
                <a:spcPct val="107000"/>
              </a:lnSpc>
              <a:spcAft>
                <a:spcPts val="800"/>
              </a:spcAft>
              <a:buFont typeface="Arial" panose="020B0604020202020204" pitchFamily="34" charset="0"/>
              <a:buChar char="•"/>
            </a:pPr>
            <a:r>
              <a:rPr lang="da-DK" sz="1600" dirty="0">
                <a:solidFill>
                  <a:schemeClr val="bg1"/>
                </a:solidFill>
                <a:latin typeface="Gadugi" panose="020B0502040204020203" pitchFamily="34" charset="0"/>
                <a:ea typeface="Gadugi" panose="020B0502040204020203" pitchFamily="34" charset="0"/>
                <a:cs typeface="Times New Roman" panose="02020603050405020304" pitchFamily="18" charset="0"/>
              </a:rPr>
              <a:t>Forældrene har ikke krav på indflydelse i forhold til undersøgelsens indhold.</a:t>
            </a:r>
          </a:p>
          <a:p>
            <a:pPr>
              <a:lnSpc>
                <a:spcPct val="107000"/>
              </a:lnSpc>
              <a:spcAft>
                <a:spcPts val="800"/>
              </a:spcAft>
            </a:pPr>
            <a:endParaRPr lang="da-DK" sz="1600" dirty="0">
              <a:solidFill>
                <a:schemeClr val="bg1"/>
              </a:solidFill>
              <a:latin typeface="Gadugi" panose="020B0502040204020203" pitchFamily="34" charset="0"/>
              <a:ea typeface="Gadugi" panose="020B0502040204020203"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da-DK" sz="1600" dirty="0">
                <a:solidFill>
                  <a:schemeClr val="bg1"/>
                </a:solidFill>
                <a:latin typeface="Gadugi" panose="020B0502040204020203" pitchFamily="34" charset="0"/>
                <a:ea typeface="Gadugi" panose="020B0502040204020203" pitchFamily="34" charset="0"/>
                <a:cs typeface="Times New Roman" panose="02020603050405020304" pitchFamily="18" charset="0"/>
              </a:rPr>
              <a:t>Forældrene har ikke krav på indflydelse i forhold til, hvem der udfører undersøgelsen. (Interviewpersoner har peget på eksempler på, at to forskellige psykologer når til forskellige resultater, og at nogle psykologer er ”bandlyst” i nogle kommuner og anvendes i andre.)</a:t>
            </a:r>
          </a:p>
          <a:p>
            <a:pPr>
              <a:lnSpc>
                <a:spcPct val="107000"/>
              </a:lnSpc>
              <a:spcAft>
                <a:spcPts val="800"/>
              </a:spcAft>
            </a:pPr>
            <a:endParaRPr lang="da-DK" sz="1600" dirty="0">
              <a:solidFill>
                <a:schemeClr val="bg1"/>
              </a:solidFill>
              <a:latin typeface="Gadugi" panose="020B0502040204020203" pitchFamily="34" charset="0"/>
              <a:ea typeface="Gadugi" panose="020B0502040204020203"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da-DK" sz="1600" dirty="0">
                <a:solidFill>
                  <a:schemeClr val="bg1"/>
                </a:solidFill>
                <a:latin typeface="Gadugi" panose="020B0502040204020203" pitchFamily="34" charset="0"/>
                <a:ea typeface="Gadugi" panose="020B0502040204020203" pitchFamily="34" charset="0"/>
                <a:cs typeface="Times New Roman" panose="02020603050405020304" pitchFamily="18" charset="0"/>
              </a:rPr>
              <a:t>Forældrene har ikke altid krav på at blive partshørt. (Det skyldes, at forældrene vil være bekendte med oplysningerne, da undersøgeren ifølge retningslinjerne vil skulle gennemgå erklæringen med dem. Undersøgeren har dog ikke pligt til at notere deres bemærkninger.)</a:t>
            </a:r>
          </a:p>
          <a:p>
            <a:pPr lvl="1">
              <a:lnSpc>
                <a:spcPct val="107000"/>
              </a:lnSpc>
              <a:spcAft>
                <a:spcPts val="800"/>
              </a:spcAft>
            </a:pPr>
            <a:r>
              <a:rPr lang="da-DK" sz="1600" dirty="0">
                <a:solidFill>
                  <a:schemeClr val="bg1"/>
                </a:solidFill>
                <a:latin typeface="Gadugi" panose="020B0502040204020203" pitchFamily="34" charset="0"/>
                <a:ea typeface="Gadugi" panose="020B0502040204020203" pitchFamily="34" charset="0"/>
                <a:cs typeface="Times New Roman" panose="02020603050405020304" pitchFamily="18" charset="0"/>
              </a:rPr>
              <a:t>=&gt; Forældrenes synspunkter vil i så fald tidligst komme frem under børn og unge-udvalgsmødet.</a:t>
            </a:r>
          </a:p>
          <a:p>
            <a:pPr>
              <a:lnSpc>
                <a:spcPct val="107000"/>
              </a:lnSpc>
              <a:spcAft>
                <a:spcPts val="800"/>
              </a:spcAft>
            </a:pPr>
            <a:endParaRPr lang="da-DK" sz="1600" dirty="0">
              <a:solidFill>
                <a:schemeClr val="bg1"/>
              </a:solidFill>
              <a:latin typeface="Gadugi" panose="020B0502040204020203" pitchFamily="34" charset="0"/>
              <a:ea typeface="Gadugi" panose="020B0502040204020203"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endParaRPr lang="da-DK" sz="1600" dirty="0">
              <a:solidFill>
                <a:schemeClr val="bg1"/>
              </a:solidFill>
              <a:latin typeface="Gadugi" panose="020B0502040204020203" pitchFamily="34" charset="0"/>
              <a:ea typeface="Gadugi" panose="020B0502040204020203"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endParaRPr lang="da-DK" sz="1600" dirty="0">
              <a:solidFill>
                <a:schemeClr val="bg1"/>
              </a:solidFill>
              <a:latin typeface="Gadugi" panose="020B0502040204020203" pitchFamily="34" charset="0"/>
              <a:ea typeface="Gadugi" panose="020B0502040204020203" pitchFamily="34" charset="0"/>
              <a:cs typeface="Times New Roman" panose="02020603050405020304" pitchFamily="18" charset="0"/>
            </a:endParaRPr>
          </a:p>
          <a:p>
            <a:pPr>
              <a:lnSpc>
                <a:spcPct val="107000"/>
              </a:lnSpc>
              <a:spcAft>
                <a:spcPts val="800"/>
              </a:spcAft>
            </a:pPr>
            <a:endParaRPr lang="da-DK" sz="2400" dirty="0">
              <a:solidFill>
                <a:schemeClr val="bg1"/>
              </a:solidFill>
              <a:latin typeface="Gadugi" panose="020B0502040204020203" pitchFamily="34" charset="0"/>
              <a:ea typeface="Gadugi" panose="020B0502040204020203" pitchFamily="34" charset="0"/>
              <a:cs typeface="Times New Roman" panose="02020603050405020304" pitchFamily="18" charset="0"/>
            </a:endParaRPr>
          </a:p>
          <a:p>
            <a:pPr>
              <a:lnSpc>
                <a:spcPct val="107000"/>
              </a:lnSpc>
              <a:spcAft>
                <a:spcPts val="800"/>
              </a:spcAft>
            </a:pPr>
            <a:endParaRPr lang="da-DK" sz="2400" dirty="0">
              <a:solidFill>
                <a:schemeClr val="bg1"/>
              </a:solidFill>
              <a:latin typeface="Gadugi" panose="020B0502040204020203" pitchFamily="34" charset="0"/>
              <a:ea typeface="Gadugi" panose="020B0502040204020203" pitchFamily="34" charset="0"/>
              <a:cs typeface="Times New Roman" panose="02020603050405020304" pitchFamily="18" charset="0"/>
            </a:endParaRPr>
          </a:p>
          <a:p>
            <a:pPr>
              <a:lnSpc>
                <a:spcPct val="107000"/>
              </a:lnSpc>
              <a:spcAft>
                <a:spcPts val="800"/>
              </a:spcAft>
            </a:pPr>
            <a:endParaRPr lang="da-DK" sz="2400" dirty="0">
              <a:solidFill>
                <a:schemeClr val="bg1"/>
              </a:solidFill>
              <a:latin typeface="Gadugi" panose="020B0502040204020203" pitchFamily="34" charset="0"/>
              <a:ea typeface="Gadugi" panose="020B0502040204020203" pitchFamily="34" charset="0"/>
              <a:cs typeface="Times New Roman" panose="02020603050405020304" pitchFamily="18" charset="0"/>
            </a:endParaRPr>
          </a:p>
          <a:p>
            <a:pPr>
              <a:lnSpc>
                <a:spcPct val="107000"/>
              </a:lnSpc>
              <a:spcAft>
                <a:spcPts val="800"/>
              </a:spcAft>
            </a:pPr>
            <a:endParaRPr lang="da-DK" sz="2400" dirty="0">
              <a:solidFill>
                <a:schemeClr val="bg1"/>
              </a:solidFill>
              <a:latin typeface="Gadugi" panose="020B0502040204020203" pitchFamily="34" charset="0"/>
              <a:ea typeface="Gadugi" panose="020B0502040204020203" pitchFamily="34" charset="0"/>
              <a:cs typeface="Times New Roman" panose="02020603050405020304" pitchFamily="18" charset="0"/>
            </a:endParaRPr>
          </a:p>
          <a:p>
            <a:pPr>
              <a:lnSpc>
                <a:spcPct val="107000"/>
              </a:lnSpc>
              <a:spcAft>
                <a:spcPts val="800"/>
              </a:spcAft>
            </a:pPr>
            <a:endParaRPr lang="da-DK" sz="2400" dirty="0">
              <a:solidFill>
                <a:schemeClr val="bg1"/>
              </a:solidFill>
              <a:latin typeface="Gadugi" panose="020B0502040204020203" pitchFamily="34" charset="0"/>
              <a:ea typeface="Gadugi" panose="020B0502040204020203" pitchFamily="34" charset="0"/>
              <a:cs typeface="Times New Roman" panose="02020603050405020304" pitchFamily="18" charset="0"/>
            </a:endParaRPr>
          </a:p>
        </p:txBody>
      </p:sp>
      <p:sp>
        <p:nvSpPr>
          <p:cNvPr id="3" name="Rektangel 2">
            <a:extLst>
              <a:ext uri="{FF2B5EF4-FFF2-40B4-BE49-F238E27FC236}">
                <a16:creationId xmlns="" xmlns:a16="http://schemas.microsoft.com/office/drawing/2014/main" id="{8F8F0DA6-BFF9-4170-8D8B-2B24E1162965}"/>
              </a:ext>
            </a:extLst>
          </p:cNvPr>
          <p:cNvSpPr/>
          <p:nvPr/>
        </p:nvSpPr>
        <p:spPr>
          <a:xfrm>
            <a:off x="609600" y="392131"/>
            <a:ext cx="9533106" cy="1077218"/>
          </a:xfrm>
          <a:prstGeom prst="rect">
            <a:avLst/>
          </a:prstGeom>
        </p:spPr>
        <p:txBody>
          <a:bodyPr wrap="square">
            <a:spAutoFit/>
          </a:bodyPr>
          <a:lstStyle/>
          <a:p>
            <a:r>
              <a:rPr lang="da-DK" sz="3200" b="1" dirty="0">
                <a:latin typeface="Gadugi" panose="020B0502040204020203" pitchFamily="34" charset="0"/>
                <a:ea typeface="Gadugi" panose="020B0502040204020203" pitchFamily="34" charset="0"/>
                <a:cs typeface="Times New Roman" panose="02020603050405020304" pitchFamily="18" charset="0"/>
              </a:rPr>
              <a:t>RETSSIKKERHEDSMÆSSIGE PROBLEMER VED FORÆLDREKOMPETENCEUNDERSØGELSER</a:t>
            </a:r>
            <a:endParaRPr lang="da-DK" sz="3200" dirty="0">
              <a:latin typeface="Gadugi" panose="020B0502040204020203" pitchFamily="34" charset="0"/>
              <a:ea typeface="Gadugi" panose="020B0502040204020203" pitchFamily="34" charset="0"/>
            </a:endParaRPr>
          </a:p>
        </p:txBody>
      </p:sp>
    </p:spTree>
    <p:extLst>
      <p:ext uri="{BB962C8B-B14F-4D97-AF65-F5344CB8AC3E}">
        <p14:creationId xmlns:p14="http://schemas.microsoft.com/office/powerpoint/2010/main" xmlns="" val="1367944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 xmlns:a16="http://schemas.microsoft.com/office/drawing/2014/main" id="{B54869C6-2C7C-442B-901F-7C560E80FDA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0800000">
            <a:off x="6096000" y="3471635"/>
            <a:ext cx="8811590" cy="4294081"/>
          </a:xfrm>
          <a:prstGeom prst="rect">
            <a:avLst/>
          </a:prstGeom>
        </p:spPr>
      </p:pic>
      <p:sp>
        <p:nvSpPr>
          <p:cNvPr id="2" name="Rektangel 1">
            <a:extLst>
              <a:ext uri="{FF2B5EF4-FFF2-40B4-BE49-F238E27FC236}">
                <a16:creationId xmlns="" xmlns:a16="http://schemas.microsoft.com/office/drawing/2014/main" id="{E86313C6-EB4B-4474-A2DF-DCBD30A2C081}"/>
              </a:ext>
            </a:extLst>
          </p:cNvPr>
          <p:cNvSpPr/>
          <p:nvPr/>
        </p:nvSpPr>
        <p:spPr>
          <a:xfrm>
            <a:off x="609599" y="1608320"/>
            <a:ext cx="10812651" cy="2818849"/>
          </a:xfrm>
          <a:prstGeom prst="rect">
            <a:avLst/>
          </a:prstGeom>
        </p:spPr>
        <p:txBody>
          <a:bodyPr wrap="square">
            <a:spAutoFit/>
          </a:bodyPr>
          <a:lstStyle/>
          <a:p>
            <a:pPr lvl="0"/>
            <a:endParaRPr lang="da-DK" sz="2400" dirty="0">
              <a:solidFill>
                <a:schemeClr val="bg1"/>
              </a:solidFill>
              <a:latin typeface="Gadugi" panose="020B0502040204020203" pitchFamily="34" charset="0"/>
              <a:ea typeface="Gadugi" panose="020B0502040204020203" pitchFamily="34" charset="0"/>
              <a:cs typeface="Times New Roman" panose="02020603050405020304" pitchFamily="18" charset="0"/>
            </a:endParaRPr>
          </a:p>
          <a:p>
            <a:pPr>
              <a:lnSpc>
                <a:spcPct val="107000"/>
              </a:lnSpc>
              <a:spcAft>
                <a:spcPts val="800"/>
              </a:spcAft>
            </a:pPr>
            <a:endParaRPr lang="da-DK" sz="2400" dirty="0">
              <a:solidFill>
                <a:schemeClr val="bg1"/>
              </a:solidFill>
              <a:latin typeface="Gadugi" panose="020B0502040204020203" pitchFamily="34" charset="0"/>
              <a:ea typeface="Gadugi" panose="020B0502040204020203" pitchFamily="34" charset="0"/>
              <a:cs typeface="Times New Roman" panose="02020603050405020304" pitchFamily="18" charset="0"/>
            </a:endParaRPr>
          </a:p>
          <a:p>
            <a:pPr>
              <a:lnSpc>
                <a:spcPct val="107000"/>
              </a:lnSpc>
              <a:spcAft>
                <a:spcPts val="800"/>
              </a:spcAft>
            </a:pPr>
            <a:endParaRPr lang="da-DK" sz="2400" dirty="0">
              <a:solidFill>
                <a:schemeClr val="bg1"/>
              </a:solidFill>
              <a:latin typeface="Gadugi" panose="020B0502040204020203" pitchFamily="34" charset="0"/>
              <a:ea typeface="Gadugi" panose="020B0502040204020203" pitchFamily="34" charset="0"/>
              <a:cs typeface="Times New Roman" panose="02020603050405020304" pitchFamily="18" charset="0"/>
            </a:endParaRPr>
          </a:p>
          <a:p>
            <a:pPr>
              <a:lnSpc>
                <a:spcPct val="107000"/>
              </a:lnSpc>
              <a:spcAft>
                <a:spcPts val="800"/>
              </a:spcAft>
            </a:pPr>
            <a:endParaRPr lang="da-DK" sz="2400" dirty="0">
              <a:solidFill>
                <a:schemeClr val="bg1"/>
              </a:solidFill>
              <a:latin typeface="Gadugi" panose="020B0502040204020203" pitchFamily="34" charset="0"/>
              <a:ea typeface="Gadugi" panose="020B0502040204020203" pitchFamily="34" charset="0"/>
              <a:cs typeface="Times New Roman" panose="02020603050405020304" pitchFamily="18" charset="0"/>
            </a:endParaRPr>
          </a:p>
          <a:p>
            <a:pPr>
              <a:lnSpc>
                <a:spcPct val="107000"/>
              </a:lnSpc>
              <a:spcAft>
                <a:spcPts val="800"/>
              </a:spcAft>
            </a:pPr>
            <a:endParaRPr lang="da-DK" sz="2400" dirty="0">
              <a:solidFill>
                <a:schemeClr val="bg1"/>
              </a:solidFill>
              <a:latin typeface="Gadugi" panose="020B0502040204020203" pitchFamily="34" charset="0"/>
              <a:ea typeface="Gadugi" panose="020B0502040204020203" pitchFamily="34" charset="0"/>
              <a:cs typeface="Times New Roman" panose="02020603050405020304" pitchFamily="18" charset="0"/>
            </a:endParaRPr>
          </a:p>
          <a:p>
            <a:pPr>
              <a:lnSpc>
                <a:spcPct val="107000"/>
              </a:lnSpc>
              <a:spcAft>
                <a:spcPts val="800"/>
              </a:spcAft>
            </a:pPr>
            <a:endParaRPr lang="da-DK" sz="2400" dirty="0">
              <a:solidFill>
                <a:schemeClr val="bg1"/>
              </a:solidFill>
              <a:latin typeface="Gadugi" panose="020B0502040204020203" pitchFamily="34" charset="0"/>
              <a:ea typeface="Gadugi" panose="020B0502040204020203" pitchFamily="34" charset="0"/>
              <a:cs typeface="Times New Roman" panose="02020603050405020304" pitchFamily="18" charset="0"/>
            </a:endParaRPr>
          </a:p>
        </p:txBody>
      </p:sp>
      <p:sp>
        <p:nvSpPr>
          <p:cNvPr id="3" name="Rektangel 2">
            <a:extLst>
              <a:ext uri="{FF2B5EF4-FFF2-40B4-BE49-F238E27FC236}">
                <a16:creationId xmlns="" xmlns:a16="http://schemas.microsoft.com/office/drawing/2014/main" id="{8F8F0DA6-BFF9-4170-8D8B-2B24E1162965}"/>
              </a:ext>
            </a:extLst>
          </p:cNvPr>
          <p:cNvSpPr/>
          <p:nvPr/>
        </p:nvSpPr>
        <p:spPr>
          <a:xfrm>
            <a:off x="609600" y="392131"/>
            <a:ext cx="8627390" cy="584775"/>
          </a:xfrm>
          <a:prstGeom prst="rect">
            <a:avLst/>
          </a:prstGeom>
        </p:spPr>
        <p:txBody>
          <a:bodyPr wrap="square">
            <a:spAutoFit/>
          </a:bodyPr>
          <a:lstStyle/>
          <a:p>
            <a:r>
              <a:rPr lang="da-DK" sz="3200" b="1" dirty="0">
                <a:latin typeface="Gadugi" panose="020B0502040204020203" pitchFamily="34" charset="0"/>
                <a:ea typeface="Gadugi" panose="020B0502040204020203" pitchFamily="34" charset="0"/>
                <a:cs typeface="Times New Roman" panose="02020603050405020304" pitchFamily="18" charset="0"/>
              </a:rPr>
              <a:t>BØRN OG UNGE-UDVALGETS KOMPETENCE</a:t>
            </a:r>
            <a:endParaRPr lang="da-DK" sz="3200" dirty="0">
              <a:latin typeface="Gadugi" panose="020B0502040204020203" pitchFamily="34" charset="0"/>
              <a:ea typeface="Gadugi" panose="020B0502040204020203" pitchFamily="34" charset="0"/>
            </a:endParaRPr>
          </a:p>
        </p:txBody>
      </p:sp>
      <p:sp>
        <p:nvSpPr>
          <p:cNvPr id="4" name="Rektangel 3">
            <a:extLst>
              <a:ext uri="{FF2B5EF4-FFF2-40B4-BE49-F238E27FC236}">
                <a16:creationId xmlns="" xmlns:a16="http://schemas.microsoft.com/office/drawing/2014/main" id="{97783FC0-43F5-4E6B-A17B-70286DF1FB45}"/>
              </a:ext>
            </a:extLst>
          </p:cNvPr>
          <p:cNvSpPr/>
          <p:nvPr/>
        </p:nvSpPr>
        <p:spPr>
          <a:xfrm>
            <a:off x="609598" y="1851601"/>
            <a:ext cx="10812651" cy="5717271"/>
          </a:xfrm>
          <a:prstGeom prst="rect">
            <a:avLst/>
          </a:prstGeom>
        </p:spPr>
        <p:txBody>
          <a:bodyPr wrap="square">
            <a:spAutoFit/>
          </a:bodyPr>
          <a:lstStyle/>
          <a:p>
            <a:pPr marL="342900" lvl="0" indent="-342900">
              <a:buFont typeface="Arial" panose="020B0604020202020204" pitchFamily="34" charset="0"/>
              <a:buChar char="•"/>
            </a:pPr>
            <a:r>
              <a:rPr lang="da-DK" sz="2000" dirty="0">
                <a:solidFill>
                  <a:schemeClr val="bg1"/>
                </a:solidFill>
              </a:rPr>
              <a:t>Børn og unge-udvalget er et ja/nej-udvalg. (Kan også afvise eller fastsætte kortere genbehandlingsfrist)</a:t>
            </a:r>
          </a:p>
          <a:p>
            <a:pPr lvl="0"/>
            <a:endParaRPr lang="da-DK" sz="2000" dirty="0">
              <a:solidFill>
                <a:schemeClr val="bg1"/>
              </a:solidFill>
            </a:endParaRPr>
          </a:p>
          <a:p>
            <a:pPr marL="342900" lvl="0" indent="-342900">
              <a:buFont typeface="Arial" panose="020B0604020202020204" pitchFamily="34" charset="0"/>
              <a:buChar char="•"/>
            </a:pPr>
            <a:r>
              <a:rPr lang="da-DK" sz="2000" dirty="0">
                <a:solidFill>
                  <a:schemeClr val="bg1"/>
                </a:solidFill>
              </a:rPr>
              <a:t>De kan ikke formelt påtale sagsbehandlingsfejl, udtale kritik eller lign.</a:t>
            </a:r>
          </a:p>
          <a:p>
            <a:pPr lvl="0"/>
            <a:endParaRPr lang="da-DK" sz="2000" dirty="0">
              <a:solidFill>
                <a:schemeClr val="bg1"/>
              </a:solidFill>
            </a:endParaRPr>
          </a:p>
          <a:p>
            <a:pPr marL="342900" lvl="0" indent="-342900">
              <a:buFont typeface="Arial" panose="020B0604020202020204" pitchFamily="34" charset="0"/>
              <a:buChar char="•"/>
            </a:pPr>
            <a:r>
              <a:rPr lang="da-DK" sz="2000" dirty="0">
                <a:solidFill>
                  <a:schemeClr val="bg1"/>
                </a:solidFill>
              </a:rPr>
              <a:t>Risiko for, at fejl og mangler ikke tillægges helt den betydning, de burde.</a:t>
            </a:r>
          </a:p>
          <a:p>
            <a:pPr lvl="0"/>
            <a:endParaRPr lang="da-DK" sz="2000" dirty="0">
              <a:solidFill>
                <a:schemeClr val="bg1"/>
              </a:solidFill>
            </a:endParaRPr>
          </a:p>
          <a:p>
            <a:pPr marL="342900" lvl="0" indent="-342900">
              <a:buFont typeface="Arial" panose="020B0604020202020204" pitchFamily="34" charset="0"/>
              <a:buChar char="•"/>
            </a:pPr>
            <a:r>
              <a:rPr lang="da-DK" sz="2000">
                <a:solidFill>
                  <a:schemeClr val="bg1"/>
                </a:solidFill>
              </a:rPr>
              <a:t>Risiko for, </a:t>
            </a:r>
            <a:r>
              <a:rPr lang="da-DK" sz="2000" dirty="0">
                <a:solidFill>
                  <a:schemeClr val="bg1"/>
                </a:solidFill>
              </a:rPr>
              <a:t>at forældre mister tilliden til forvaltningen/systemet, hvilket kan skade samarbejdet.</a:t>
            </a:r>
          </a:p>
          <a:p>
            <a:pPr>
              <a:lnSpc>
                <a:spcPct val="107000"/>
              </a:lnSpc>
              <a:spcAft>
                <a:spcPts val="800"/>
              </a:spcAft>
            </a:pPr>
            <a:endParaRPr lang="da-DK" sz="2400" dirty="0">
              <a:solidFill>
                <a:schemeClr val="bg1"/>
              </a:solidFill>
              <a:latin typeface="Gadugi" panose="020B0502040204020203" pitchFamily="34" charset="0"/>
              <a:ea typeface="Gadugi" panose="020B0502040204020203" pitchFamily="34" charset="0"/>
              <a:cs typeface="Times New Roman" panose="02020603050405020304" pitchFamily="18" charset="0"/>
            </a:endParaRPr>
          </a:p>
          <a:p>
            <a:pPr>
              <a:lnSpc>
                <a:spcPct val="107000"/>
              </a:lnSpc>
              <a:spcAft>
                <a:spcPts val="800"/>
              </a:spcAft>
            </a:pPr>
            <a:endParaRPr lang="da-DK" sz="2400" dirty="0">
              <a:solidFill>
                <a:schemeClr val="bg1"/>
              </a:solidFill>
              <a:latin typeface="Gadugi" panose="020B0502040204020203" pitchFamily="34" charset="0"/>
              <a:ea typeface="Gadugi" panose="020B0502040204020203" pitchFamily="34" charset="0"/>
              <a:cs typeface="Times New Roman" panose="02020603050405020304" pitchFamily="18" charset="0"/>
            </a:endParaRPr>
          </a:p>
          <a:p>
            <a:pPr>
              <a:lnSpc>
                <a:spcPct val="107000"/>
              </a:lnSpc>
              <a:spcAft>
                <a:spcPts val="800"/>
              </a:spcAft>
            </a:pPr>
            <a:endParaRPr lang="da-DK" sz="2400" dirty="0">
              <a:solidFill>
                <a:schemeClr val="bg1"/>
              </a:solidFill>
              <a:latin typeface="Gadugi" panose="020B0502040204020203" pitchFamily="34" charset="0"/>
              <a:ea typeface="Gadugi" panose="020B0502040204020203" pitchFamily="34" charset="0"/>
              <a:cs typeface="Times New Roman" panose="02020603050405020304" pitchFamily="18" charset="0"/>
            </a:endParaRPr>
          </a:p>
          <a:p>
            <a:pPr>
              <a:lnSpc>
                <a:spcPct val="107000"/>
              </a:lnSpc>
              <a:spcAft>
                <a:spcPts val="800"/>
              </a:spcAft>
            </a:pPr>
            <a:endParaRPr lang="da-DK" sz="2400" dirty="0">
              <a:solidFill>
                <a:schemeClr val="bg1"/>
              </a:solidFill>
              <a:latin typeface="Gadugi" panose="020B0502040204020203" pitchFamily="34" charset="0"/>
              <a:ea typeface="Gadugi" panose="020B0502040204020203" pitchFamily="34" charset="0"/>
              <a:cs typeface="Times New Roman" panose="02020603050405020304" pitchFamily="18" charset="0"/>
            </a:endParaRPr>
          </a:p>
          <a:p>
            <a:pPr>
              <a:lnSpc>
                <a:spcPct val="107000"/>
              </a:lnSpc>
              <a:spcAft>
                <a:spcPts val="800"/>
              </a:spcAft>
            </a:pPr>
            <a:endParaRPr lang="da-DK" sz="2400" dirty="0">
              <a:solidFill>
                <a:schemeClr val="bg1"/>
              </a:solidFill>
              <a:latin typeface="Gadugi" panose="020B0502040204020203" pitchFamily="34" charset="0"/>
              <a:ea typeface="Gadugi" panose="020B0502040204020203" pitchFamily="34" charset="0"/>
              <a:cs typeface="Times New Roman" panose="02020603050405020304" pitchFamily="18" charset="0"/>
            </a:endParaRPr>
          </a:p>
          <a:p>
            <a:pPr>
              <a:lnSpc>
                <a:spcPct val="107000"/>
              </a:lnSpc>
              <a:spcAft>
                <a:spcPts val="800"/>
              </a:spcAft>
            </a:pPr>
            <a:endParaRPr lang="da-DK" sz="2400" dirty="0">
              <a:solidFill>
                <a:schemeClr val="bg1"/>
              </a:solidFill>
              <a:latin typeface="Gadugi" panose="020B0502040204020203" pitchFamily="34" charset="0"/>
              <a:ea typeface="Gadugi" panose="020B0502040204020203" pitchFamily="34" charset="0"/>
              <a:cs typeface="Times New Roman" panose="02020603050405020304" pitchFamily="18" charset="0"/>
            </a:endParaRPr>
          </a:p>
        </p:txBody>
      </p:sp>
    </p:spTree>
    <p:extLst>
      <p:ext uri="{BB962C8B-B14F-4D97-AF65-F5344CB8AC3E}">
        <p14:creationId xmlns:p14="http://schemas.microsoft.com/office/powerpoint/2010/main" xmlns="" val="4158636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 xmlns:a16="http://schemas.microsoft.com/office/drawing/2014/main" id="{E86313C6-EB4B-4474-A2DF-DCBD30A2C081}"/>
              </a:ext>
            </a:extLst>
          </p:cNvPr>
          <p:cNvSpPr/>
          <p:nvPr/>
        </p:nvSpPr>
        <p:spPr>
          <a:xfrm>
            <a:off x="609600" y="2170383"/>
            <a:ext cx="10812651" cy="5409494"/>
          </a:xfrm>
          <a:prstGeom prst="rect">
            <a:avLst/>
          </a:prstGeom>
        </p:spPr>
        <p:txBody>
          <a:bodyPr wrap="square">
            <a:spAutoFit/>
          </a:bodyPr>
          <a:lstStyle/>
          <a:p>
            <a:pPr marL="342900" lvl="0" indent="-342900">
              <a:buFont typeface="Arial" panose="020B0604020202020204" pitchFamily="34" charset="0"/>
              <a:buChar char="•"/>
            </a:pPr>
            <a:r>
              <a:rPr lang="da-DK" sz="2000" dirty="0">
                <a:solidFill>
                  <a:schemeClr val="bg1"/>
                </a:solidFill>
              </a:rPr>
              <a:t>To af de i alt fem medlemmer af børn og unge-udvalget er kommunalpolitikere fra den forvaltning, der har behandlet sagen. </a:t>
            </a:r>
          </a:p>
          <a:p>
            <a:pPr marL="342900" lvl="0" indent="-342900">
              <a:buFont typeface="Arial" panose="020B0604020202020204" pitchFamily="34" charset="0"/>
              <a:buChar char="•"/>
            </a:pPr>
            <a:endParaRPr lang="da-DK" sz="2000" dirty="0">
              <a:solidFill>
                <a:schemeClr val="bg1"/>
              </a:solidFill>
            </a:endParaRPr>
          </a:p>
          <a:p>
            <a:pPr marL="342900" lvl="0" indent="-342900">
              <a:buFont typeface="Arial" panose="020B0604020202020204" pitchFamily="34" charset="0"/>
              <a:buChar char="•"/>
            </a:pPr>
            <a:r>
              <a:rPr lang="da-DK" sz="2000" dirty="0">
                <a:solidFill>
                  <a:schemeClr val="bg1"/>
                </a:solidFill>
              </a:rPr>
              <a:t>Der kan opstå mistanke om usaglige hensyn (f.eks. økonomiske eller politiske hensyn eller loyalitet over for egen forvaltning).</a:t>
            </a:r>
          </a:p>
          <a:p>
            <a:pPr marL="342900" lvl="0" indent="-342900">
              <a:buFont typeface="Arial" panose="020B0604020202020204" pitchFamily="34" charset="0"/>
              <a:buChar char="•"/>
            </a:pPr>
            <a:endParaRPr lang="da-DK" sz="2000" dirty="0">
              <a:solidFill>
                <a:schemeClr val="bg1"/>
              </a:solidFill>
            </a:endParaRPr>
          </a:p>
          <a:p>
            <a:pPr marL="342900" lvl="0" indent="-342900">
              <a:buFont typeface="Arial" panose="020B0604020202020204" pitchFamily="34" charset="0"/>
              <a:buChar char="•"/>
            </a:pPr>
            <a:r>
              <a:rPr lang="da-DK" sz="2000" dirty="0">
                <a:solidFill>
                  <a:schemeClr val="bg1"/>
                </a:solidFill>
              </a:rPr>
              <a:t>Det kan skabe mistillid til systemet og få betydning for det videre samarbejde mellem forvaltningen og forældrene.</a:t>
            </a:r>
          </a:p>
          <a:p>
            <a:pPr>
              <a:lnSpc>
                <a:spcPct val="107000"/>
              </a:lnSpc>
              <a:spcAft>
                <a:spcPts val="800"/>
              </a:spcAft>
            </a:pPr>
            <a:endParaRPr lang="da-DK" sz="2400" dirty="0">
              <a:solidFill>
                <a:schemeClr val="bg1"/>
              </a:solidFill>
              <a:latin typeface="Gadugi" panose="020B0502040204020203" pitchFamily="34" charset="0"/>
              <a:ea typeface="Gadugi" panose="020B0502040204020203" pitchFamily="34" charset="0"/>
              <a:cs typeface="Times New Roman" panose="02020603050405020304" pitchFamily="18" charset="0"/>
            </a:endParaRPr>
          </a:p>
          <a:p>
            <a:pPr>
              <a:lnSpc>
                <a:spcPct val="107000"/>
              </a:lnSpc>
              <a:spcAft>
                <a:spcPts val="800"/>
              </a:spcAft>
            </a:pPr>
            <a:endParaRPr lang="da-DK" sz="2400" dirty="0">
              <a:solidFill>
                <a:schemeClr val="bg1"/>
              </a:solidFill>
              <a:latin typeface="Gadugi" panose="020B0502040204020203" pitchFamily="34" charset="0"/>
              <a:ea typeface="Gadugi" panose="020B0502040204020203" pitchFamily="34" charset="0"/>
              <a:cs typeface="Times New Roman" panose="02020603050405020304" pitchFamily="18" charset="0"/>
            </a:endParaRPr>
          </a:p>
          <a:p>
            <a:pPr>
              <a:lnSpc>
                <a:spcPct val="107000"/>
              </a:lnSpc>
              <a:spcAft>
                <a:spcPts val="800"/>
              </a:spcAft>
            </a:pPr>
            <a:endParaRPr lang="da-DK" sz="2400" dirty="0">
              <a:solidFill>
                <a:schemeClr val="bg1"/>
              </a:solidFill>
              <a:latin typeface="Gadugi" panose="020B0502040204020203" pitchFamily="34" charset="0"/>
              <a:ea typeface="Gadugi" panose="020B0502040204020203" pitchFamily="34" charset="0"/>
              <a:cs typeface="Times New Roman" panose="02020603050405020304" pitchFamily="18" charset="0"/>
            </a:endParaRPr>
          </a:p>
          <a:p>
            <a:pPr>
              <a:lnSpc>
                <a:spcPct val="107000"/>
              </a:lnSpc>
              <a:spcAft>
                <a:spcPts val="800"/>
              </a:spcAft>
            </a:pPr>
            <a:endParaRPr lang="da-DK" sz="2400" dirty="0">
              <a:solidFill>
                <a:schemeClr val="bg1"/>
              </a:solidFill>
              <a:latin typeface="Gadugi" panose="020B0502040204020203" pitchFamily="34" charset="0"/>
              <a:ea typeface="Gadugi" panose="020B0502040204020203" pitchFamily="34" charset="0"/>
              <a:cs typeface="Times New Roman" panose="02020603050405020304" pitchFamily="18" charset="0"/>
            </a:endParaRPr>
          </a:p>
          <a:p>
            <a:pPr>
              <a:lnSpc>
                <a:spcPct val="107000"/>
              </a:lnSpc>
              <a:spcAft>
                <a:spcPts val="800"/>
              </a:spcAft>
            </a:pPr>
            <a:endParaRPr lang="da-DK" sz="2400" dirty="0">
              <a:solidFill>
                <a:schemeClr val="bg1"/>
              </a:solidFill>
              <a:latin typeface="Gadugi" panose="020B0502040204020203" pitchFamily="34" charset="0"/>
              <a:ea typeface="Gadugi" panose="020B0502040204020203" pitchFamily="34" charset="0"/>
              <a:cs typeface="Times New Roman" panose="02020603050405020304" pitchFamily="18" charset="0"/>
            </a:endParaRPr>
          </a:p>
          <a:p>
            <a:pPr>
              <a:lnSpc>
                <a:spcPct val="107000"/>
              </a:lnSpc>
              <a:spcAft>
                <a:spcPts val="800"/>
              </a:spcAft>
            </a:pPr>
            <a:endParaRPr lang="da-DK" sz="2400" dirty="0">
              <a:solidFill>
                <a:schemeClr val="bg1"/>
              </a:solidFill>
              <a:latin typeface="Gadugi" panose="020B0502040204020203" pitchFamily="34" charset="0"/>
              <a:ea typeface="Gadugi" panose="020B0502040204020203" pitchFamily="34" charset="0"/>
              <a:cs typeface="Times New Roman" panose="02020603050405020304" pitchFamily="18" charset="0"/>
            </a:endParaRPr>
          </a:p>
        </p:txBody>
      </p:sp>
      <p:sp>
        <p:nvSpPr>
          <p:cNvPr id="3" name="Rektangel 2">
            <a:extLst>
              <a:ext uri="{FF2B5EF4-FFF2-40B4-BE49-F238E27FC236}">
                <a16:creationId xmlns="" xmlns:a16="http://schemas.microsoft.com/office/drawing/2014/main" id="{8F8F0DA6-BFF9-4170-8D8B-2B24E1162965}"/>
              </a:ext>
            </a:extLst>
          </p:cNvPr>
          <p:cNvSpPr/>
          <p:nvPr/>
        </p:nvSpPr>
        <p:spPr>
          <a:xfrm>
            <a:off x="609600" y="392131"/>
            <a:ext cx="8627390" cy="1569660"/>
          </a:xfrm>
          <a:prstGeom prst="rect">
            <a:avLst/>
          </a:prstGeom>
        </p:spPr>
        <p:txBody>
          <a:bodyPr wrap="square">
            <a:spAutoFit/>
          </a:bodyPr>
          <a:lstStyle/>
          <a:p>
            <a:r>
              <a:rPr lang="da-DK" sz="3200" b="1" dirty="0">
                <a:latin typeface="Gadugi" panose="020B0502040204020203" pitchFamily="34" charset="0"/>
                <a:ea typeface="Gadugi" panose="020B0502040204020203" pitchFamily="34" charset="0"/>
                <a:cs typeface="Times New Roman" panose="02020603050405020304" pitchFamily="18" charset="0"/>
              </a:rPr>
              <a:t>BØRN OG UNGE-UDVALGET FREMSTÅR IKKE UAFHÆNGIGT AF FORVALTNINGEN</a:t>
            </a:r>
          </a:p>
          <a:p>
            <a:endParaRPr lang="da-DK" sz="3200" dirty="0">
              <a:latin typeface="Gadugi" panose="020B0502040204020203" pitchFamily="34" charset="0"/>
              <a:ea typeface="Gadugi" panose="020B0502040204020203" pitchFamily="34" charset="0"/>
            </a:endParaRPr>
          </a:p>
        </p:txBody>
      </p:sp>
      <p:pic>
        <p:nvPicPr>
          <p:cNvPr id="4" name="Billede 3">
            <a:extLst>
              <a:ext uri="{FF2B5EF4-FFF2-40B4-BE49-F238E27FC236}">
                <a16:creationId xmlns="" xmlns:a16="http://schemas.microsoft.com/office/drawing/2014/main" id="{CB3C1FDF-B622-4882-BFE7-96886900200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0800000">
            <a:off x="6096000" y="3471635"/>
            <a:ext cx="8811590" cy="4294081"/>
          </a:xfrm>
          <a:prstGeom prst="rect">
            <a:avLst/>
          </a:prstGeom>
        </p:spPr>
      </p:pic>
    </p:spTree>
    <p:extLst>
      <p:ext uri="{BB962C8B-B14F-4D97-AF65-F5344CB8AC3E}">
        <p14:creationId xmlns:p14="http://schemas.microsoft.com/office/powerpoint/2010/main" xmlns="" val="45811673"/>
      </p:ext>
    </p:extLst>
  </p:cSld>
  <p:clrMapOvr>
    <a:masterClrMapping/>
  </p:clrMapOvr>
</p:sld>
</file>

<file path=ppt/theme/theme1.xml><?xml version="1.0" encoding="utf-8"?>
<a:theme xmlns:a="http://schemas.openxmlformats.org/drawingml/2006/main" name="Justitia">
  <a:themeElements>
    <a:clrScheme name="Justitia Graf colors">
      <a:dk1>
        <a:srgbClr val="D8C167"/>
      </a:dk1>
      <a:lt1>
        <a:srgbClr val="000000"/>
      </a:lt1>
      <a:dk2>
        <a:srgbClr val="F4F1E4"/>
      </a:dk2>
      <a:lt2>
        <a:srgbClr val="F4F1E4"/>
      </a:lt2>
      <a:accent1>
        <a:srgbClr val="A5A53E"/>
      </a:accent1>
      <a:accent2>
        <a:srgbClr val="727251"/>
      </a:accent2>
      <a:accent3>
        <a:srgbClr val="D8C167"/>
      </a:accent3>
      <a:accent4>
        <a:srgbClr val="A1B4DD"/>
      </a:accent4>
      <a:accent5>
        <a:srgbClr val="3E7AA5"/>
      </a:accent5>
      <a:accent6>
        <a:srgbClr val="DDA1DD"/>
      </a:accent6>
      <a:hlink>
        <a:srgbClr val="0563C1"/>
      </a:hlink>
      <a:folHlink>
        <a:srgbClr val="954F72"/>
      </a:folHlink>
    </a:clrScheme>
    <a:fontScheme name="Brugerdefineret 7">
      <a:majorFont>
        <a:latin typeface="Gadugi"/>
        <a:ea typeface=""/>
        <a:cs typeface=""/>
      </a:majorFont>
      <a:minorFont>
        <a:latin typeface="Gadugi"/>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Justitia" id="{76C4E128-9843-4E4F-BFBE-1ADE1EEFB4B4}" vid="{40B5D495-EE32-4E9E-B81B-5CC39E94C71C}"/>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fe083897-fbe4-4ef4-9458-c336f1be668c">
      <UserInfo>
        <DisplayName>Birgitte Arent Eiriksson</DisplayName>
        <AccountId>74</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0D55F4ECEC0C104EA4046ADD22442C94" ma:contentTypeVersion="11" ma:contentTypeDescription="Opret et nyt dokument." ma:contentTypeScope="" ma:versionID="82fa1abf21d7c0dbe6b4b33a0688923a">
  <xsd:schema xmlns:xsd="http://www.w3.org/2001/XMLSchema" xmlns:xs="http://www.w3.org/2001/XMLSchema" xmlns:p="http://schemas.microsoft.com/office/2006/metadata/properties" xmlns:ns2="fe083897-fbe4-4ef4-9458-c336f1be668c" xmlns:ns3="65fbf47b-f3e6-432e-9bd9-3f09cb34376c" targetNamespace="http://schemas.microsoft.com/office/2006/metadata/properties" ma:root="true" ma:fieldsID="c1ffeb104e9c63f83204f862dd9ce424" ns2:_="" ns3:_="">
    <xsd:import namespace="fe083897-fbe4-4ef4-9458-c336f1be668c"/>
    <xsd:import namespace="65fbf47b-f3e6-432e-9bd9-3f09cb34376c"/>
    <xsd:element name="properties">
      <xsd:complexType>
        <xsd:sequence>
          <xsd:element name="documentManagement">
            <xsd:complexType>
              <xsd:all>
                <xsd:element ref="ns2:SharedWithUsers" minOccurs="0"/>
                <xsd:element ref="ns2:SharingHintHash"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083897-fbe4-4ef4-9458-c336f1be668c" elementFormDefault="qualified">
    <xsd:import namespace="http://schemas.microsoft.com/office/2006/documentManagement/types"/>
    <xsd:import namespace="http://schemas.microsoft.com/office/infopath/2007/PartnerControls"/>
    <xsd:element name="SharedWithUsers" ma:index="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Hashværdi for deling" ma:internalName="SharingHintHash" ma:readOnly="true">
      <xsd:simpleType>
        <xsd:restriction base="dms:Text"/>
      </xsd:simpleType>
    </xsd:element>
    <xsd:element name="SharedWithDetails" ma:index="10" nillable="true" ma:displayName="Delt med detaljer"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5fbf47b-f3e6-432e-9bd9-3f09cb34376c"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76BB793-3215-451C-9C68-B6154BDA5BE3}">
  <ds:schemaRefs>
    <ds:schemaRef ds:uri="fe083897-fbe4-4ef4-9458-c336f1be668c"/>
    <ds:schemaRef ds:uri="http://schemas.microsoft.com/office/2006/documentManagement/types"/>
    <ds:schemaRef ds:uri="65fbf47b-f3e6-432e-9bd9-3f09cb34376c"/>
    <ds:schemaRef ds:uri="http://purl.org/dc/elements/1.1/"/>
    <ds:schemaRef ds:uri="http://schemas.microsoft.com/office/infopath/2007/PartnerControls"/>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C02A6A43-C003-47D5-AAD0-2EFDFEBB9B88}">
  <ds:schemaRefs>
    <ds:schemaRef ds:uri="http://schemas.microsoft.com/sharepoint/v3/contenttype/forms"/>
  </ds:schemaRefs>
</ds:datastoreItem>
</file>

<file path=customXml/itemProps3.xml><?xml version="1.0" encoding="utf-8"?>
<ds:datastoreItem xmlns:ds="http://schemas.openxmlformats.org/officeDocument/2006/customXml" ds:itemID="{1643A43B-C464-406D-898A-BC4EAF4B8C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e083897-fbe4-4ef4-9458-c336f1be668c"/>
    <ds:schemaRef ds:uri="65fbf47b-f3e6-432e-9bd9-3f09cb3437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3279</TotalTime>
  <Words>1089</Words>
  <Application>Microsoft Office PowerPoint</Application>
  <PresentationFormat>Custom</PresentationFormat>
  <Paragraphs>189</Paragraphs>
  <Slides>14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Gadugi</vt:lpstr>
      <vt:lpstr>Minion Pro</vt:lpstr>
      <vt:lpstr>Times New Roman</vt:lpstr>
      <vt:lpstr>Calibri</vt:lpstr>
      <vt:lpstr>Courier New</vt:lpstr>
      <vt:lpstr>Justitia</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Søren Staghøj</dc:creator>
  <cp:lastModifiedBy>Susie</cp:lastModifiedBy>
  <cp:revision>229</cp:revision>
  <cp:lastPrinted>2018-11-26T10:07:26Z</cp:lastPrinted>
  <dcterms:created xsi:type="dcterms:W3CDTF">2017-01-23T16:08:05Z</dcterms:created>
  <dcterms:modified xsi:type="dcterms:W3CDTF">2019-03-16T10:24:56Z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0x0101000D55F4ECEC0C104EA4046ADD22442C94</vt:lpwstr>
  </property>
</Properties>
</file>