
<file path=[Content_Types].xml><?xml version="1.0" encoding="utf-8"?>
<Types xmlns="http://schemas.openxmlformats.org/package/2006/content-types">
  <Default Extension="bin" ContentType="image/png"/>
  <Default Extension="emf" ContentType="image/x-emf"/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embedTrueType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1" r:id="rId2"/>
    <p:sldId id="263" r:id="rId3"/>
    <p:sldId id="262" r:id="rId4"/>
    <p:sldId id="264" r:id="rId5"/>
    <p:sldId id="266" r:id="rId6"/>
    <p:sldId id="265" r:id="rId7"/>
    <p:sldId id="267" r:id="rId8"/>
    <p:sldId id="268" r:id="rId9"/>
    <p:sldId id="269" r:id="rId10"/>
    <p:sldId id="260" r:id="rId11"/>
  </p:sldIdLst>
  <p:sldSz cx="12188825" cy="6858000"/>
  <p:notesSz cx="6858000" cy="9144000"/>
  <p:embeddedFontLst>
    <p:embeddedFont>
      <p:font typeface="AU Passata" panose="020B0604020202020204" charset="0"/>
      <p:regular r:id="rId14"/>
      <p:bold r:id="rId15"/>
    </p:embeddedFont>
    <p:embeddedFont>
      <p:font typeface="AU Passata Light" panose="020B0604020202020204" charset="0"/>
      <p:regular r:id="rId16"/>
      <p:bold r:id="rId17"/>
    </p:embeddedFont>
    <p:embeddedFont>
      <p:font typeface="Georgia" panose="02040502050405020303" pitchFamily="18" charset="0"/>
      <p:regular r:id="rId18"/>
      <p:bold r:id="rId19"/>
      <p:italic r:id="rId20"/>
      <p:boldItalic r:id="rId21"/>
    </p:embeddedFont>
  </p:embeddedFontLst>
  <p:defaultTextStyle>
    <a:defPPr>
      <a:defRPr lang="en-US"/>
    </a:defPPr>
    <a:lvl1pPr algn="l" rtl="0" fontAlgn="base">
      <a:lnSpc>
        <a:spcPts val="4799"/>
      </a:lnSpc>
      <a:spcBef>
        <a:spcPct val="0"/>
      </a:spcBef>
      <a:spcAft>
        <a:spcPct val="0"/>
      </a:spcAft>
      <a:buFont typeface="AU Passata" pitchFamily="34" charset="0"/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1pPr>
    <a:lvl2pPr marL="609493" algn="l" rtl="0" fontAlgn="base">
      <a:lnSpc>
        <a:spcPts val="4799"/>
      </a:lnSpc>
      <a:spcBef>
        <a:spcPct val="0"/>
      </a:spcBef>
      <a:spcAft>
        <a:spcPct val="0"/>
      </a:spcAft>
      <a:buFont typeface="AU Passata" pitchFamily="34" charset="0"/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2pPr>
    <a:lvl3pPr marL="1218987" algn="l" rtl="0" fontAlgn="base">
      <a:lnSpc>
        <a:spcPts val="4799"/>
      </a:lnSpc>
      <a:spcBef>
        <a:spcPct val="0"/>
      </a:spcBef>
      <a:spcAft>
        <a:spcPct val="0"/>
      </a:spcAft>
      <a:buFont typeface="AU Passata" pitchFamily="34" charset="0"/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3pPr>
    <a:lvl4pPr marL="1828480" algn="l" rtl="0" fontAlgn="base">
      <a:lnSpc>
        <a:spcPts val="4799"/>
      </a:lnSpc>
      <a:spcBef>
        <a:spcPct val="0"/>
      </a:spcBef>
      <a:spcAft>
        <a:spcPct val="0"/>
      </a:spcAft>
      <a:buFont typeface="AU Passata" pitchFamily="34" charset="0"/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4pPr>
    <a:lvl5pPr marL="2437973" algn="l" rtl="0" fontAlgn="base">
      <a:lnSpc>
        <a:spcPts val="4799"/>
      </a:lnSpc>
      <a:spcBef>
        <a:spcPct val="0"/>
      </a:spcBef>
      <a:spcAft>
        <a:spcPct val="0"/>
      </a:spcAft>
      <a:buFont typeface="AU Passata" pitchFamily="34" charset="0"/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5pPr>
    <a:lvl6pPr marL="3047467" algn="l" defTabSz="1218987" rtl="0" eaLnBrk="1" latinLnBrk="0" hangingPunct="1"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6pPr>
    <a:lvl7pPr marL="3656960" algn="l" defTabSz="1218987" rtl="0" eaLnBrk="1" latinLnBrk="0" hangingPunct="1"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7pPr>
    <a:lvl8pPr marL="4266453" algn="l" defTabSz="1218987" rtl="0" eaLnBrk="1" latinLnBrk="0" hangingPunct="1"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8pPr>
    <a:lvl9pPr marL="4875947" algn="l" defTabSz="1218987" rtl="0" eaLnBrk="1" latinLnBrk="0" hangingPunct="1"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254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6" autoAdjust="0"/>
    <p:restoredTop sz="93425" autoAdjust="0"/>
  </p:normalViewPr>
  <p:slideViewPr>
    <p:cSldViewPr snapToObjects="1" showGuides="1">
      <p:cViewPr varScale="1">
        <p:scale>
          <a:sx n="62" d="100"/>
          <a:sy n="62" d="100"/>
        </p:scale>
        <p:origin x="1354" y="274"/>
      </p:cViewPr>
      <p:guideLst>
        <p:guide orient="horz" pos="2160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7" d="100"/>
          <a:sy n="87" d="100"/>
        </p:scale>
        <p:origin x="3762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4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5CD627-B854-AD48-9BD8-2D212693F2DB}" type="doc">
      <dgm:prSet loTypeId="urn:microsoft.com/office/officeart/2009/3/layout/StepUpProcess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1FE0084-C4F2-184A-AB22-AAA4E6DEA4EA}">
      <dgm:prSet phldrT="[Text]"/>
      <dgm:spPr/>
      <dgm:t>
        <a:bodyPr/>
        <a:lstStyle/>
        <a:p>
          <a:r>
            <a:rPr lang="da-DK" b="1" noProof="1"/>
            <a:t>Kommunen</a:t>
          </a:r>
        </a:p>
      </dgm:t>
    </dgm:pt>
    <dgm:pt modelId="{1F7A20E4-C1A1-8348-9B6B-446B1C7D66EC}" type="parTrans" cxnId="{E85709AC-C0DE-7F41-8CAA-91D29B891168}">
      <dgm:prSet/>
      <dgm:spPr/>
      <dgm:t>
        <a:bodyPr/>
        <a:lstStyle/>
        <a:p>
          <a:endParaRPr lang="en-GB"/>
        </a:p>
      </dgm:t>
    </dgm:pt>
    <dgm:pt modelId="{0CA03EE0-8418-9F43-8363-5B39E09FE7B4}" type="sibTrans" cxnId="{E85709AC-C0DE-7F41-8CAA-91D29B891168}">
      <dgm:prSet/>
      <dgm:spPr/>
      <dgm:t>
        <a:bodyPr/>
        <a:lstStyle/>
        <a:p>
          <a:endParaRPr lang="en-GB"/>
        </a:p>
      </dgm:t>
    </dgm:pt>
    <dgm:pt modelId="{221EDDA3-B9F0-3F4C-83D0-40496AB47095}">
      <dgm:prSet phldrT="[Text]"/>
      <dgm:spPr/>
      <dgm:t>
        <a:bodyPr/>
        <a:lstStyle/>
        <a:p>
          <a:r>
            <a:rPr lang="da-DK" b="1" noProof="1"/>
            <a:t>Børne- og ungeudvalget</a:t>
          </a:r>
        </a:p>
      </dgm:t>
    </dgm:pt>
    <dgm:pt modelId="{93093D52-2D70-374B-86B3-DBA13EC6E7A0}" type="parTrans" cxnId="{23D0D04F-26E9-DF44-B97D-F12703A95E5B}">
      <dgm:prSet/>
      <dgm:spPr/>
      <dgm:t>
        <a:bodyPr/>
        <a:lstStyle/>
        <a:p>
          <a:endParaRPr lang="en-GB"/>
        </a:p>
      </dgm:t>
    </dgm:pt>
    <dgm:pt modelId="{B416C060-EC48-3947-BDD3-28F91D4962E2}" type="sibTrans" cxnId="{23D0D04F-26E9-DF44-B97D-F12703A95E5B}">
      <dgm:prSet/>
      <dgm:spPr/>
      <dgm:t>
        <a:bodyPr/>
        <a:lstStyle/>
        <a:p>
          <a:endParaRPr lang="en-GB"/>
        </a:p>
      </dgm:t>
    </dgm:pt>
    <dgm:pt modelId="{994ED996-91EB-0C4C-9F8D-C912C332D7F5}">
      <dgm:prSet phldrT="[Text]"/>
      <dgm:spPr/>
      <dgm:t>
        <a:bodyPr/>
        <a:lstStyle/>
        <a:p>
          <a:r>
            <a:rPr lang="da-DK" b="1" noProof="1"/>
            <a:t>Ankestyrelsen</a:t>
          </a:r>
        </a:p>
      </dgm:t>
    </dgm:pt>
    <dgm:pt modelId="{B319DE82-A453-4F47-88D1-828304E2B615}" type="parTrans" cxnId="{C6AB1689-A30B-DA40-B72C-DD2FF337240B}">
      <dgm:prSet/>
      <dgm:spPr/>
      <dgm:t>
        <a:bodyPr/>
        <a:lstStyle/>
        <a:p>
          <a:endParaRPr lang="en-GB"/>
        </a:p>
      </dgm:t>
    </dgm:pt>
    <dgm:pt modelId="{EABB0A8E-4CA2-DF41-98F8-ED9A186462EF}" type="sibTrans" cxnId="{C6AB1689-A30B-DA40-B72C-DD2FF337240B}">
      <dgm:prSet/>
      <dgm:spPr/>
      <dgm:t>
        <a:bodyPr/>
        <a:lstStyle/>
        <a:p>
          <a:endParaRPr lang="en-GB"/>
        </a:p>
      </dgm:t>
    </dgm:pt>
    <dgm:pt modelId="{48B14530-2149-0F46-A9D5-EEEAC759E58A}">
      <dgm:prSet phldrT="[Text]"/>
      <dgm:spPr/>
      <dgm:t>
        <a:bodyPr/>
        <a:lstStyle/>
        <a:p>
          <a:r>
            <a:rPr lang="da-DK" b="1" noProof="1"/>
            <a:t>Byretten</a:t>
          </a:r>
        </a:p>
      </dgm:t>
    </dgm:pt>
    <dgm:pt modelId="{5490BD0E-9C66-144A-8E54-5E133B43FE9C}" type="parTrans" cxnId="{65E03493-4338-1E41-A19F-B6C810F635B7}">
      <dgm:prSet/>
      <dgm:spPr/>
      <dgm:t>
        <a:bodyPr/>
        <a:lstStyle/>
        <a:p>
          <a:endParaRPr lang="en-GB"/>
        </a:p>
      </dgm:t>
    </dgm:pt>
    <dgm:pt modelId="{076AE813-4EBB-944B-8D96-6BD9C8DA9BEA}" type="sibTrans" cxnId="{65E03493-4338-1E41-A19F-B6C810F635B7}">
      <dgm:prSet/>
      <dgm:spPr/>
      <dgm:t>
        <a:bodyPr/>
        <a:lstStyle/>
        <a:p>
          <a:endParaRPr lang="en-GB"/>
        </a:p>
      </dgm:t>
    </dgm:pt>
    <dgm:pt modelId="{D4D0CCF8-A4B5-CE45-AABD-CEE0844970C4}" type="pres">
      <dgm:prSet presAssocID="{215CD627-B854-AD48-9BD8-2D212693F2DB}" presName="rootnode" presStyleCnt="0">
        <dgm:presLayoutVars>
          <dgm:chMax/>
          <dgm:chPref/>
          <dgm:dir/>
          <dgm:animLvl val="lvl"/>
        </dgm:presLayoutVars>
      </dgm:prSet>
      <dgm:spPr/>
    </dgm:pt>
    <dgm:pt modelId="{D2A756AD-0941-024B-BF66-7FEB96F54B41}" type="pres">
      <dgm:prSet presAssocID="{21FE0084-C4F2-184A-AB22-AAA4E6DEA4EA}" presName="composite" presStyleCnt="0"/>
      <dgm:spPr/>
    </dgm:pt>
    <dgm:pt modelId="{DDA354F3-BE9D-884A-9FA8-137C4EA35D95}" type="pres">
      <dgm:prSet presAssocID="{21FE0084-C4F2-184A-AB22-AAA4E6DEA4EA}" presName="LShape" presStyleLbl="alignNode1" presStyleIdx="0" presStyleCnt="7"/>
      <dgm:spPr>
        <a:solidFill>
          <a:srgbClr val="7030A0"/>
        </a:solidFill>
        <a:ln>
          <a:solidFill>
            <a:srgbClr val="7030A0"/>
          </a:solidFill>
        </a:ln>
      </dgm:spPr>
    </dgm:pt>
    <dgm:pt modelId="{078C6A7E-B932-3748-96DD-0B0BD9459CF4}" type="pres">
      <dgm:prSet presAssocID="{21FE0084-C4F2-184A-AB22-AAA4E6DEA4EA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D4D630DA-C161-9947-BFA1-B541E67DE7AC}" type="pres">
      <dgm:prSet presAssocID="{21FE0084-C4F2-184A-AB22-AAA4E6DEA4EA}" presName="Triangle" presStyleLbl="alignNode1" presStyleIdx="1" presStyleCnt="7"/>
      <dgm:spPr>
        <a:solidFill>
          <a:srgbClr val="FFFFFF"/>
        </a:solidFill>
        <a:ln>
          <a:solidFill>
            <a:schemeClr val="bg1"/>
          </a:solidFill>
        </a:ln>
      </dgm:spPr>
    </dgm:pt>
    <dgm:pt modelId="{E499C2B1-BF8E-AB48-87B9-F833C0CB4BB8}" type="pres">
      <dgm:prSet presAssocID="{0CA03EE0-8418-9F43-8363-5B39E09FE7B4}" presName="sibTrans" presStyleCnt="0"/>
      <dgm:spPr/>
    </dgm:pt>
    <dgm:pt modelId="{D02E21DB-ECAD-9946-B97D-5A73F4858765}" type="pres">
      <dgm:prSet presAssocID="{0CA03EE0-8418-9F43-8363-5B39E09FE7B4}" presName="space" presStyleCnt="0"/>
      <dgm:spPr/>
    </dgm:pt>
    <dgm:pt modelId="{6AE614F6-B70C-FE4F-9E5B-46BD13CDFCC9}" type="pres">
      <dgm:prSet presAssocID="{221EDDA3-B9F0-3F4C-83D0-40496AB47095}" presName="composite" presStyleCnt="0"/>
      <dgm:spPr/>
    </dgm:pt>
    <dgm:pt modelId="{2FECD7B2-5B1F-E24D-A44A-3112A6DCF0D4}" type="pres">
      <dgm:prSet presAssocID="{221EDDA3-B9F0-3F4C-83D0-40496AB47095}" presName="LShape" presStyleLbl="alignNode1" presStyleIdx="2" presStyleCnt="7"/>
      <dgm:spPr>
        <a:solidFill>
          <a:srgbClr val="7030A0"/>
        </a:solidFill>
        <a:ln>
          <a:solidFill>
            <a:srgbClr val="7030A0"/>
          </a:solidFill>
        </a:ln>
      </dgm:spPr>
    </dgm:pt>
    <dgm:pt modelId="{4A1E580B-6E13-6B4C-9A2E-F7C8A0EDD252}" type="pres">
      <dgm:prSet presAssocID="{221EDDA3-B9F0-3F4C-83D0-40496AB47095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CD093B04-788F-ED45-8ACA-46B9096145B2}" type="pres">
      <dgm:prSet presAssocID="{221EDDA3-B9F0-3F4C-83D0-40496AB47095}" presName="Triangle" presStyleLbl="alignNode1" presStyleIdx="3" presStyleCnt="7"/>
      <dgm:spPr>
        <a:solidFill>
          <a:srgbClr val="FFFFFF"/>
        </a:solidFill>
        <a:ln>
          <a:solidFill>
            <a:schemeClr val="bg1"/>
          </a:solidFill>
        </a:ln>
      </dgm:spPr>
    </dgm:pt>
    <dgm:pt modelId="{9AB6CA1D-EBBB-4C47-BA8A-403753947E32}" type="pres">
      <dgm:prSet presAssocID="{B416C060-EC48-3947-BDD3-28F91D4962E2}" presName="sibTrans" presStyleCnt="0"/>
      <dgm:spPr/>
    </dgm:pt>
    <dgm:pt modelId="{25BDC89E-4C20-6D4A-BA49-7E4D6A9290C7}" type="pres">
      <dgm:prSet presAssocID="{B416C060-EC48-3947-BDD3-28F91D4962E2}" presName="space" presStyleCnt="0"/>
      <dgm:spPr/>
    </dgm:pt>
    <dgm:pt modelId="{F7580F63-34F2-2747-B8E1-8276DFDA16BC}" type="pres">
      <dgm:prSet presAssocID="{994ED996-91EB-0C4C-9F8D-C912C332D7F5}" presName="composite" presStyleCnt="0"/>
      <dgm:spPr/>
    </dgm:pt>
    <dgm:pt modelId="{050E9139-FF5A-C54B-86D6-A11918C5B414}" type="pres">
      <dgm:prSet presAssocID="{994ED996-91EB-0C4C-9F8D-C912C332D7F5}" presName="LShape" presStyleLbl="alignNode1" presStyleIdx="4" presStyleCnt="7"/>
      <dgm:spPr>
        <a:solidFill>
          <a:srgbClr val="7030A0"/>
        </a:solidFill>
        <a:ln>
          <a:solidFill>
            <a:srgbClr val="7030A0"/>
          </a:solidFill>
        </a:ln>
      </dgm:spPr>
    </dgm:pt>
    <dgm:pt modelId="{D35BE3BA-C4FD-8946-AE25-FCCA4EDE955C}" type="pres">
      <dgm:prSet presAssocID="{994ED996-91EB-0C4C-9F8D-C912C332D7F5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B2D39B56-5459-1F4D-88F2-DF989942F721}" type="pres">
      <dgm:prSet presAssocID="{994ED996-91EB-0C4C-9F8D-C912C332D7F5}" presName="Triangle" presStyleLbl="alignNode1" presStyleIdx="5" presStyleCnt="7"/>
      <dgm:spPr>
        <a:solidFill>
          <a:srgbClr val="FFFFFF"/>
        </a:solidFill>
        <a:ln>
          <a:solidFill>
            <a:schemeClr val="bg1"/>
          </a:solidFill>
        </a:ln>
      </dgm:spPr>
    </dgm:pt>
    <dgm:pt modelId="{70F6479B-E1C0-4147-88BE-64C8BEBB3F50}" type="pres">
      <dgm:prSet presAssocID="{EABB0A8E-4CA2-DF41-98F8-ED9A186462EF}" presName="sibTrans" presStyleCnt="0"/>
      <dgm:spPr/>
    </dgm:pt>
    <dgm:pt modelId="{911A49A6-E1FD-C247-BB26-C50865F35A90}" type="pres">
      <dgm:prSet presAssocID="{EABB0A8E-4CA2-DF41-98F8-ED9A186462EF}" presName="space" presStyleCnt="0"/>
      <dgm:spPr/>
    </dgm:pt>
    <dgm:pt modelId="{AEF31BFE-DE91-B24F-83A2-77AACB16C436}" type="pres">
      <dgm:prSet presAssocID="{48B14530-2149-0F46-A9D5-EEEAC759E58A}" presName="composite" presStyleCnt="0"/>
      <dgm:spPr/>
    </dgm:pt>
    <dgm:pt modelId="{D32D2D73-F6CA-664C-95DA-388CC5080CEB}" type="pres">
      <dgm:prSet presAssocID="{48B14530-2149-0F46-A9D5-EEEAC759E58A}" presName="LShape" presStyleLbl="alignNode1" presStyleIdx="6" presStyleCnt="7"/>
      <dgm:spPr>
        <a:solidFill>
          <a:srgbClr val="7030A0"/>
        </a:solidFill>
        <a:ln>
          <a:solidFill>
            <a:srgbClr val="7030A0"/>
          </a:solidFill>
        </a:ln>
      </dgm:spPr>
    </dgm:pt>
    <dgm:pt modelId="{A417A614-EA47-FB42-9B6B-81ED0A0E8BA4}" type="pres">
      <dgm:prSet presAssocID="{48B14530-2149-0F46-A9D5-EEEAC759E58A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26688A28-A30D-F147-B348-A7AF20B6764D}" type="presOf" srcId="{215CD627-B854-AD48-9BD8-2D212693F2DB}" destId="{D4D0CCF8-A4B5-CE45-AABD-CEE0844970C4}" srcOrd="0" destOrd="0" presId="urn:microsoft.com/office/officeart/2009/3/layout/StepUpProcess"/>
    <dgm:cxn modelId="{FEF43B44-3AC7-8849-A950-62B095DBEF6C}" type="presOf" srcId="{48B14530-2149-0F46-A9D5-EEEAC759E58A}" destId="{A417A614-EA47-FB42-9B6B-81ED0A0E8BA4}" srcOrd="0" destOrd="0" presId="urn:microsoft.com/office/officeart/2009/3/layout/StepUpProcess"/>
    <dgm:cxn modelId="{1471E84C-B154-1F45-8879-2F05CB8A3754}" type="presOf" srcId="{21FE0084-C4F2-184A-AB22-AAA4E6DEA4EA}" destId="{078C6A7E-B932-3748-96DD-0B0BD9459CF4}" srcOrd="0" destOrd="0" presId="urn:microsoft.com/office/officeart/2009/3/layout/StepUpProcess"/>
    <dgm:cxn modelId="{23D0D04F-26E9-DF44-B97D-F12703A95E5B}" srcId="{215CD627-B854-AD48-9BD8-2D212693F2DB}" destId="{221EDDA3-B9F0-3F4C-83D0-40496AB47095}" srcOrd="1" destOrd="0" parTransId="{93093D52-2D70-374B-86B3-DBA13EC6E7A0}" sibTransId="{B416C060-EC48-3947-BDD3-28F91D4962E2}"/>
    <dgm:cxn modelId="{C6AB1689-A30B-DA40-B72C-DD2FF337240B}" srcId="{215CD627-B854-AD48-9BD8-2D212693F2DB}" destId="{994ED996-91EB-0C4C-9F8D-C912C332D7F5}" srcOrd="2" destOrd="0" parTransId="{B319DE82-A453-4F47-88D1-828304E2B615}" sibTransId="{EABB0A8E-4CA2-DF41-98F8-ED9A186462EF}"/>
    <dgm:cxn modelId="{65E03493-4338-1E41-A19F-B6C810F635B7}" srcId="{215CD627-B854-AD48-9BD8-2D212693F2DB}" destId="{48B14530-2149-0F46-A9D5-EEEAC759E58A}" srcOrd="3" destOrd="0" parTransId="{5490BD0E-9C66-144A-8E54-5E133B43FE9C}" sibTransId="{076AE813-4EBB-944B-8D96-6BD9C8DA9BEA}"/>
    <dgm:cxn modelId="{E85709AC-C0DE-7F41-8CAA-91D29B891168}" srcId="{215CD627-B854-AD48-9BD8-2D212693F2DB}" destId="{21FE0084-C4F2-184A-AB22-AAA4E6DEA4EA}" srcOrd="0" destOrd="0" parTransId="{1F7A20E4-C1A1-8348-9B6B-446B1C7D66EC}" sibTransId="{0CA03EE0-8418-9F43-8363-5B39E09FE7B4}"/>
    <dgm:cxn modelId="{F03989B2-FF30-284A-888C-9B575916641B}" type="presOf" srcId="{994ED996-91EB-0C4C-9F8D-C912C332D7F5}" destId="{D35BE3BA-C4FD-8946-AE25-FCCA4EDE955C}" srcOrd="0" destOrd="0" presId="urn:microsoft.com/office/officeart/2009/3/layout/StepUpProcess"/>
    <dgm:cxn modelId="{AE6F0EB9-94E9-9D4E-90C7-0DFACCD9C9E8}" type="presOf" srcId="{221EDDA3-B9F0-3F4C-83D0-40496AB47095}" destId="{4A1E580B-6E13-6B4C-9A2E-F7C8A0EDD252}" srcOrd="0" destOrd="0" presId="urn:microsoft.com/office/officeart/2009/3/layout/StepUpProcess"/>
    <dgm:cxn modelId="{E1C69260-44FA-7741-A192-57F1FF29D909}" type="presParOf" srcId="{D4D0CCF8-A4B5-CE45-AABD-CEE0844970C4}" destId="{D2A756AD-0941-024B-BF66-7FEB96F54B41}" srcOrd="0" destOrd="0" presId="urn:microsoft.com/office/officeart/2009/3/layout/StepUpProcess"/>
    <dgm:cxn modelId="{01BA4381-1D0B-5345-B689-087CCF8EE835}" type="presParOf" srcId="{D2A756AD-0941-024B-BF66-7FEB96F54B41}" destId="{DDA354F3-BE9D-884A-9FA8-137C4EA35D95}" srcOrd="0" destOrd="0" presId="urn:microsoft.com/office/officeart/2009/3/layout/StepUpProcess"/>
    <dgm:cxn modelId="{3916A916-04A5-8743-8FA3-541B41B11A60}" type="presParOf" srcId="{D2A756AD-0941-024B-BF66-7FEB96F54B41}" destId="{078C6A7E-B932-3748-96DD-0B0BD9459CF4}" srcOrd="1" destOrd="0" presId="urn:microsoft.com/office/officeart/2009/3/layout/StepUpProcess"/>
    <dgm:cxn modelId="{5EC118C8-C906-404E-95DB-39EDA085D4C2}" type="presParOf" srcId="{D2A756AD-0941-024B-BF66-7FEB96F54B41}" destId="{D4D630DA-C161-9947-BFA1-B541E67DE7AC}" srcOrd="2" destOrd="0" presId="urn:microsoft.com/office/officeart/2009/3/layout/StepUpProcess"/>
    <dgm:cxn modelId="{A1F5A5E8-6F96-DE47-B0F6-9F43318596E6}" type="presParOf" srcId="{D4D0CCF8-A4B5-CE45-AABD-CEE0844970C4}" destId="{E499C2B1-BF8E-AB48-87B9-F833C0CB4BB8}" srcOrd="1" destOrd="0" presId="urn:microsoft.com/office/officeart/2009/3/layout/StepUpProcess"/>
    <dgm:cxn modelId="{48E1F493-08C8-7245-A0C1-597DFDA7D57F}" type="presParOf" srcId="{E499C2B1-BF8E-AB48-87B9-F833C0CB4BB8}" destId="{D02E21DB-ECAD-9946-B97D-5A73F4858765}" srcOrd="0" destOrd="0" presId="urn:microsoft.com/office/officeart/2009/3/layout/StepUpProcess"/>
    <dgm:cxn modelId="{0743E25A-DC68-1943-A306-723E6E2C90FC}" type="presParOf" srcId="{D4D0CCF8-A4B5-CE45-AABD-CEE0844970C4}" destId="{6AE614F6-B70C-FE4F-9E5B-46BD13CDFCC9}" srcOrd="2" destOrd="0" presId="urn:microsoft.com/office/officeart/2009/3/layout/StepUpProcess"/>
    <dgm:cxn modelId="{7C89E4BD-728C-EB44-9A0E-3E551438C227}" type="presParOf" srcId="{6AE614F6-B70C-FE4F-9E5B-46BD13CDFCC9}" destId="{2FECD7B2-5B1F-E24D-A44A-3112A6DCF0D4}" srcOrd="0" destOrd="0" presId="urn:microsoft.com/office/officeart/2009/3/layout/StepUpProcess"/>
    <dgm:cxn modelId="{EBA89CEB-22EF-A54E-9CEB-CAC1B14699F2}" type="presParOf" srcId="{6AE614F6-B70C-FE4F-9E5B-46BD13CDFCC9}" destId="{4A1E580B-6E13-6B4C-9A2E-F7C8A0EDD252}" srcOrd="1" destOrd="0" presId="urn:microsoft.com/office/officeart/2009/3/layout/StepUpProcess"/>
    <dgm:cxn modelId="{E6834FC8-BDFC-A44E-89A0-56AF450EF411}" type="presParOf" srcId="{6AE614F6-B70C-FE4F-9E5B-46BD13CDFCC9}" destId="{CD093B04-788F-ED45-8ACA-46B9096145B2}" srcOrd="2" destOrd="0" presId="urn:microsoft.com/office/officeart/2009/3/layout/StepUpProcess"/>
    <dgm:cxn modelId="{41996CBF-1C8C-0947-8898-B0CE27F39B7C}" type="presParOf" srcId="{D4D0CCF8-A4B5-CE45-AABD-CEE0844970C4}" destId="{9AB6CA1D-EBBB-4C47-BA8A-403753947E32}" srcOrd="3" destOrd="0" presId="urn:microsoft.com/office/officeart/2009/3/layout/StepUpProcess"/>
    <dgm:cxn modelId="{B6B949AC-8562-3C49-BEB1-1C6D288FB600}" type="presParOf" srcId="{9AB6CA1D-EBBB-4C47-BA8A-403753947E32}" destId="{25BDC89E-4C20-6D4A-BA49-7E4D6A9290C7}" srcOrd="0" destOrd="0" presId="urn:microsoft.com/office/officeart/2009/3/layout/StepUpProcess"/>
    <dgm:cxn modelId="{95B6ADD3-8B37-7B40-AD25-D3E996B5DD3A}" type="presParOf" srcId="{D4D0CCF8-A4B5-CE45-AABD-CEE0844970C4}" destId="{F7580F63-34F2-2747-B8E1-8276DFDA16BC}" srcOrd="4" destOrd="0" presId="urn:microsoft.com/office/officeart/2009/3/layout/StepUpProcess"/>
    <dgm:cxn modelId="{0FF6BB4B-6882-BB49-96BA-0ACFABFFD0EB}" type="presParOf" srcId="{F7580F63-34F2-2747-B8E1-8276DFDA16BC}" destId="{050E9139-FF5A-C54B-86D6-A11918C5B414}" srcOrd="0" destOrd="0" presId="urn:microsoft.com/office/officeart/2009/3/layout/StepUpProcess"/>
    <dgm:cxn modelId="{286C18E1-BB97-A54B-8BD4-A5F06669CCE4}" type="presParOf" srcId="{F7580F63-34F2-2747-B8E1-8276DFDA16BC}" destId="{D35BE3BA-C4FD-8946-AE25-FCCA4EDE955C}" srcOrd="1" destOrd="0" presId="urn:microsoft.com/office/officeart/2009/3/layout/StepUpProcess"/>
    <dgm:cxn modelId="{A618E762-72A9-D446-9D70-D2B4BA7B16AC}" type="presParOf" srcId="{F7580F63-34F2-2747-B8E1-8276DFDA16BC}" destId="{B2D39B56-5459-1F4D-88F2-DF989942F721}" srcOrd="2" destOrd="0" presId="urn:microsoft.com/office/officeart/2009/3/layout/StepUpProcess"/>
    <dgm:cxn modelId="{FA78692E-D51B-B743-B526-9B6B733A34DF}" type="presParOf" srcId="{D4D0CCF8-A4B5-CE45-AABD-CEE0844970C4}" destId="{70F6479B-E1C0-4147-88BE-64C8BEBB3F50}" srcOrd="5" destOrd="0" presId="urn:microsoft.com/office/officeart/2009/3/layout/StepUpProcess"/>
    <dgm:cxn modelId="{F40DB5A5-A61D-C845-BEB1-3F0A226F86C0}" type="presParOf" srcId="{70F6479B-E1C0-4147-88BE-64C8BEBB3F50}" destId="{911A49A6-E1FD-C247-BB26-C50865F35A90}" srcOrd="0" destOrd="0" presId="urn:microsoft.com/office/officeart/2009/3/layout/StepUpProcess"/>
    <dgm:cxn modelId="{E44132F1-BB17-E148-B422-01070153E5DB}" type="presParOf" srcId="{D4D0CCF8-A4B5-CE45-AABD-CEE0844970C4}" destId="{AEF31BFE-DE91-B24F-83A2-77AACB16C436}" srcOrd="6" destOrd="0" presId="urn:microsoft.com/office/officeart/2009/3/layout/StepUpProcess"/>
    <dgm:cxn modelId="{298FDA1E-59F1-4341-BA4F-724F02FB9BF2}" type="presParOf" srcId="{AEF31BFE-DE91-B24F-83A2-77AACB16C436}" destId="{D32D2D73-F6CA-664C-95DA-388CC5080CEB}" srcOrd="0" destOrd="0" presId="urn:microsoft.com/office/officeart/2009/3/layout/StepUpProcess"/>
    <dgm:cxn modelId="{82F2157C-D6DC-4B4D-A59E-14E893F62A90}" type="presParOf" srcId="{AEF31BFE-DE91-B24F-83A2-77AACB16C436}" destId="{A417A614-EA47-FB42-9B6B-81ED0A0E8BA4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A354F3-BE9D-884A-9FA8-137C4EA35D95}">
      <dsp:nvSpPr>
        <dsp:cNvPr id="0" name=""/>
        <dsp:cNvSpPr/>
      </dsp:nvSpPr>
      <dsp:spPr>
        <a:xfrm rot="5400000">
          <a:off x="375586" y="2267111"/>
          <a:ext cx="1131008" cy="1881973"/>
        </a:xfrm>
        <a:prstGeom prst="corner">
          <a:avLst>
            <a:gd name="adj1" fmla="val 16120"/>
            <a:gd name="adj2" fmla="val 16110"/>
          </a:avLst>
        </a:prstGeom>
        <a:solidFill>
          <a:srgbClr val="7030A0"/>
        </a:solidFill>
        <a:ln w="254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8C6A7E-B932-3748-96DD-0B0BD9459CF4}">
      <dsp:nvSpPr>
        <dsp:cNvPr id="0" name=""/>
        <dsp:cNvSpPr/>
      </dsp:nvSpPr>
      <dsp:spPr>
        <a:xfrm>
          <a:off x="186793" y="2829416"/>
          <a:ext cx="1699055" cy="14893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900" b="1" kern="1200" noProof="1"/>
            <a:t>Kommunen</a:t>
          </a:r>
        </a:p>
      </dsp:txBody>
      <dsp:txXfrm>
        <a:off x="186793" y="2829416"/>
        <a:ext cx="1699055" cy="1489322"/>
      </dsp:txXfrm>
    </dsp:sp>
    <dsp:sp modelId="{D4D630DA-C161-9947-BFA1-B541E67DE7AC}">
      <dsp:nvSpPr>
        <dsp:cNvPr id="0" name=""/>
        <dsp:cNvSpPr/>
      </dsp:nvSpPr>
      <dsp:spPr>
        <a:xfrm>
          <a:off x="1565272" y="2128558"/>
          <a:ext cx="320576" cy="320576"/>
        </a:xfrm>
        <a:prstGeom prst="triangle">
          <a:avLst>
            <a:gd name="adj" fmla="val 100000"/>
          </a:avLst>
        </a:prstGeom>
        <a:solidFill>
          <a:srgbClr val="FFFFFF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ECD7B2-5B1F-E24D-A44A-3112A6DCF0D4}">
      <dsp:nvSpPr>
        <dsp:cNvPr id="0" name=""/>
        <dsp:cNvSpPr/>
      </dsp:nvSpPr>
      <dsp:spPr>
        <a:xfrm rot="5400000">
          <a:off x="2455563" y="1752419"/>
          <a:ext cx="1131008" cy="1881973"/>
        </a:xfrm>
        <a:prstGeom prst="corner">
          <a:avLst>
            <a:gd name="adj1" fmla="val 16120"/>
            <a:gd name="adj2" fmla="val 16110"/>
          </a:avLst>
        </a:prstGeom>
        <a:solidFill>
          <a:srgbClr val="7030A0"/>
        </a:solidFill>
        <a:ln w="254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1E580B-6E13-6B4C-9A2E-F7C8A0EDD252}">
      <dsp:nvSpPr>
        <dsp:cNvPr id="0" name=""/>
        <dsp:cNvSpPr/>
      </dsp:nvSpPr>
      <dsp:spPr>
        <a:xfrm>
          <a:off x="2266769" y="2314724"/>
          <a:ext cx="1699055" cy="14893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900" b="1" kern="1200" noProof="1"/>
            <a:t>Børne- og ungeudvalget</a:t>
          </a:r>
        </a:p>
      </dsp:txBody>
      <dsp:txXfrm>
        <a:off x="2266769" y="2314724"/>
        <a:ext cx="1699055" cy="1489322"/>
      </dsp:txXfrm>
    </dsp:sp>
    <dsp:sp modelId="{CD093B04-788F-ED45-8ACA-46B9096145B2}">
      <dsp:nvSpPr>
        <dsp:cNvPr id="0" name=""/>
        <dsp:cNvSpPr/>
      </dsp:nvSpPr>
      <dsp:spPr>
        <a:xfrm>
          <a:off x="3645249" y="1613866"/>
          <a:ext cx="320576" cy="320576"/>
        </a:xfrm>
        <a:prstGeom prst="triangle">
          <a:avLst>
            <a:gd name="adj" fmla="val 100000"/>
          </a:avLst>
        </a:prstGeom>
        <a:solidFill>
          <a:srgbClr val="FFFFFF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0E9139-FF5A-C54B-86D6-A11918C5B414}">
      <dsp:nvSpPr>
        <dsp:cNvPr id="0" name=""/>
        <dsp:cNvSpPr/>
      </dsp:nvSpPr>
      <dsp:spPr>
        <a:xfrm rot="5400000">
          <a:off x="4535539" y="1237727"/>
          <a:ext cx="1131008" cy="1881973"/>
        </a:xfrm>
        <a:prstGeom prst="corner">
          <a:avLst>
            <a:gd name="adj1" fmla="val 16120"/>
            <a:gd name="adj2" fmla="val 16110"/>
          </a:avLst>
        </a:prstGeom>
        <a:solidFill>
          <a:srgbClr val="7030A0"/>
        </a:solidFill>
        <a:ln w="254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5BE3BA-C4FD-8946-AE25-FCCA4EDE955C}">
      <dsp:nvSpPr>
        <dsp:cNvPr id="0" name=""/>
        <dsp:cNvSpPr/>
      </dsp:nvSpPr>
      <dsp:spPr>
        <a:xfrm>
          <a:off x="4346746" y="1800031"/>
          <a:ext cx="1699055" cy="14893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900" b="1" kern="1200" noProof="1"/>
            <a:t>Ankestyrelsen</a:t>
          </a:r>
        </a:p>
      </dsp:txBody>
      <dsp:txXfrm>
        <a:off x="4346746" y="1800031"/>
        <a:ext cx="1699055" cy="1489322"/>
      </dsp:txXfrm>
    </dsp:sp>
    <dsp:sp modelId="{B2D39B56-5459-1F4D-88F2-DF989942F721}">
      <dsp:nvSpPr>
        <dsp:cNvPr id="0" name=""/>
        <dsp:cNvSpPr/>
      </dsp:nvSpPr>
      <dsp:spPr>
        <a:xfrm>
          <a:off x="5725225" y="1099174"/>
          <a:ext cx="320576" cy="320576"/>
        </a:xfrm>
        <a:prstGeom prst="triangle">
          <a:avLst>
            <a:gd name="adj" fmla="val 100000"/>
          </a:avLst>
        </a:prstGeom>
        <a:solidFill>
          <a:srgbClr val="FFFFFF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2D2D73-F6CA-664C-95DA-388CC5080CEB}">
      <dsp:nvSpPr>
        <dsp:cNvPr id="0" name=""/>
        <dsp:cNvSpPr/>
      </dsp:nvSpPr>
      <dsp:spPr>
        <a:xfrm rot="5400000">
          <a:off x="6615515" y="723035"/>
          <a:ext cx="1131008" cy="1881973"/>
        </a:xfrm>
        <a:prstGeom prst="corner">
          <a:avLst>
            <a:gd name="adj1" fmla="val 16120"/>
            <a:gd name="adj2" fmla="val 16110"/>
          </a:avLst>
        </a:prstGeom>
        <a:solidFill>
          <a:srgbClr val="7030A0"/>
        </a:solidFill>
        <a:ln w="254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17A614-EA47-FB42-9B6B-81ED0A0E8BA4}">
      <dsp:nvSpPr>
        <dsp:cNvPr id="0" name=""/>
        <dsp:cNvSpPr/>
      </dsp:nvSpPr>
      <dsp:spPr>
        <a:xfrm>
          <a:off x="6426722" y="1285339"/>
          <a:ext cx="1699055" cy="14893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900" b="1" kern="1200" noProof="1"/>
            <a:t>Byretten</a:t>
          </a:r>
        </a:p>
      </dsp:txBody>
      <dsp:txXfrm>
        <a:off x="6426722" y="1285339"/>
        <a:ext cx="1699055" cy="14893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200"/>
            </a:lvl1pPr>
          </a:lstStyle>
          <a:p>
            <a:pPr>
              <a:defRPr/>
            </a:pPr>
            <a:fld id="{88DF0C21-DE6B-488F-B9D9-B7FE08733B70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5805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200"/>
            </a:lvl1pPr>
          </a:lstStyle>
          <a:p>
            <a:pPr>
              <a:defRPr/>
            </a:pPr>
            <a:fld id="{72C160C3-3AB6-49C1-8001-AFDAD271EB5B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50390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U Passata" pitchFamily="34" charset="0"/>
        <a:ea typeface="+mn-ea"/>
        <a:cs typeface="Arial" charset="0"/>
      </a:defRPr>
    </a:lvl1pPr>
    <a:lvl2pPr marL="60949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U Passata" pitchFamily="34" charset="0"/>
        <a:ea typeface="+mn-ea"/>
        <a:cs typeface="Arial" charset="0"/>
      </a:defRPr>
    </a:lvl2pPr>
    <a:lvl3pPr marL="1218987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U Passata" pitchFamily="34" charset="0"/>
        <a:ea typeface="+mn-ea"/>
        <a:cs typeface="Arial" charset="0"/>
      </a:defRPr>
    </a:lvl3pPr>
    <a:lvl4pPr marL="182848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U Passata" pitchFamily="34" charset="0"/>
        <a:ea typeface="+mn-ea"/>
        <a:cs typeface="Arial" charset="0"/>
      </a:defRPr>
    </a:lvl4pPr>
    <a:lvl5pPr marL="243797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U Passata" pitchFamily="34" charset="0"/>
        <a:ea typeface="+mn-ea"/>
        <a:cs typeface="Arial" charset="0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/>
              <a:pPr>
                <a:defRPr/>
              </a:pPr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124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bin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Farvet baggrund"/>
          <p:cNvPicPr preferRelativeResize="0"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  <a:solidFill>
            <a:schemeClr val="tx2"/>
          </a:solidFill>
        </p:spPr>
      </p:pic>
      <p:sp>
        <p:nvSpPr>
          <p:cNvPr id="34819" name="Title 1"/>
          <p:cNvSpPr>
            <a:spLocks noGrp="1" noChangeArrowheads="1"/>
          </p:cNvSpPr>
          <p:nvPr>
            <p:ph type="ctrTitle"/>
          </p:nvPr>
        </p:nvSpPr>
        <p:spPr>
          <a:xfrm>
            <a:off x="985838" y="2482343"/>
            <a:ext cx="10220325" cy="1661993"/>
          </a:xfrm>
        </p:spPr>
        <p:txBody>
          <a:bodyPr wrap="square" anchor="ctr" anchorCtr="0">
            <a:spAutoFit/>
          </a:bodyPr>
          <a:lstStyle>
            <a:lvl1pPr>
              <a:lnSpc>
                <a:spcPct val="90000"/>
              </a:lnSpc>
              <a:defRPr sz="6000" baseline="0">
                <a:solidFill>
                  <a:schemeClr val="bg1"/>
                </a:solidFill>
                <a:latin typeface="AU Passata Light" panose="020B0303030902030804" pitchFamily="34" charset="0"/>
              </a:defRPr>
            </a:lvl1pPr>
          </a:lstStyle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15" name="TextBox 14"/>
          <p:cNvSpPr txBox="1"/>
          <p:nvPr userDrawn="1"/>
        </p:nvSpPr>
        <p:spPr>
          <a:xfrm>
            <a:off x="-1973598" y="3082506"/>
            <a:ext cx="182589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1000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Ændr 2. linje eller ord til</a:t>
            </a:r>
            <a:endParaRPr lang="da-DK"/>
          </a:p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AU Passata Bold</a:t>
            </a:r>
            <a:endParaRPr lang="da-DK" sz="4799" dirty="0"/>
          </a:p>
        </p:txBody>
      </p:sp>
      <p:sp>
        <p:nvSpPr>
          <p:cNvPr id="34" name="Date_DateCustomA"/>
          <p:cNvSpPr txBox="1">
            <a:spLocks noChangeArrowheads="1"/>
          </p:cNvSpPr>
          <p:nvPr userDrawn="1"/>
        </p:nvSpPr>
        <p:spPr bwMode="auto">
          <a:xfrm>
            <a:off x="3691333" y="5997600"/>
            <a:ext cx="2271840" cy="5821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4752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14. marts 2025</a:t>
            </a:r>
          </a:p>
        </p:txBody>
      </p:sp>
      <p:sp>
        <p:nvSpPr>
          <p:cNvPr id="36" name="USR_Title"/>
          <p:cNvSpPr txBox="1">
            <a:spLocks noChangeArrowheads="1"/>
          </p:cNvSpPr>
          <p:nvPr userDrawn="1"/>
        </p:nvSpPr>
        <p:spPr bwMode="auto">
          <a:xfrm>
            <a:off x="6240044" y="5997600"/>
            <a:ext cx="2982416" cy="5821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475200" rIns="0" bIns="0" anchor="t" anchorCtr="0">
            <a:spAutoFit/>
          </a:bodyPr>
          <a:lstStyle/>
          <a:p>
            <a:pPr algn="l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Lektor</a:t>
            </a:r>
          </a:p>
        </p:txBody>
      </p:sp>
      <p:sp>
        <p:nvSpPr>
          <p:cNvPr id="35" name="FLD_Event"/>
          <p:cNvSpPr txBox="1">
            <a:spLocks noChangeArrowheads="1"/>
          </p:cNvSpPr>
          <p:nvPr userDrawn="1"/>
        </p:nvSpPr>
        <p:spPr bwMode="auto">
          <a:xfrm>
            <a:off x="3691333" y="5997600"/>
            <a:ext cx="2271840" cy="4476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342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RIFT</a:t>
            </a:r>
          </a:p>
        </p:txBody>
      </p:sp>
      <p:sp>
        <p:nvSpPr>
          <p:cNvPr id="37" name="USR_Name"/>
          <p:cNvSpPr txBox="1">
            <a:spLocks noChangeArrowheads="1"/>
          </p:cNvSpPr>
          <p:nvPr userDrawn="1"/>
        </p:nvSpPr>
        <p:spPr bwMode="auto">
          <a:xfrm>
            <a:off x="6240044" y="5997600"/>
            <a:ext cx="2982416" cy="44404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342000" rIns="0" bIns="0" anchor="t" anchorCtr="0">
            <a:spAutoFit/>
          </a:bodyPr>
          <a:lstStyle/>
          <a:p>
            <a:pPr algn="l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Caroline Adolphsen</a:t>
            </a:r>
          </a:p>
        </p:txBody>
      </p:sp>
      <p:pic>
        <p:nvPicPr>
          <p:cNvPr id="9695564" name="Secondary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06000" y="5997600"/>
            <a:ext cx="1740091" cy="558000"/>
          </a:xfrm>
          <a:prstGeom prst="rect">
            <a:avLst/>
          </a:prstGeom>
        </p:spPr>
      </p:pic>
      <p:pic>
        <p:nvPicPr>
          <p:cNvPr id="18" name="Billede stre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200" y="5997600"/>
            <a:ext cx="71734" cy="557999"/>
          </a:xfrm>
          <a:prstGeom prst="rect">
            <a:avLst/>
          </a:prstGeom>
        </p:spPr>
      </p:pic>
      <p:pic>
        <p:nvPicPr>
          <p:cNvPr id="14" name="Logo BSS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" y="5997600"/>
            <a:ext cx="600736" cy="601199"/>
          </a:xfrm>
          <a:prstGeom prst="rect">
            <a:avLst/>
          </a:prstGeom>
        </p:spPr>
      </p:pic>
      <p:sp>
        <p:nvSpPr>
          <p:cNvPr id="16" name="OFF_logo2Computed"/>
          <p:cNvSpPr txBox="1">
            <a:spLocks noChangeArrowheads="1"/>
          </p:cNvSpPr>
          <p:nvPr userDrawn="1"/>
        </p:nvSpPr>
        <p:spPr bwMode="auto">
          <a:xfrm>
            <a:off x="972000" y="5997600"/>
            <a:ext cx="2350045" cy="447851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169200" rIns="0" bIns="0"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da-DK" sz="900" cap="all" spc="40" baseline="0" dirty="0">
                <a:solidFill>
                  <a:schemeClr val="bg1"/>
                </a:solidFill>
                <a:latin typeface="+mn-lt"/>
              </a:rPr>
              <a:t>
Aarhus Universitet</a:t>
            </a:r>
          </a:p>
          <a:p>
            <a:pPr>
              <a:lnSpc>
                <a:spcPct val="100000"/>
              </a:lnSpc>
              <a:defRPr/>
            </a:pPr>
            <a:endParaRPr lang="da-DK" sz="900" cap="all" spc="40" baseline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1" name="OFF_logo1Computed"/>
          <p:cNvSpPr/>
          <p:nvPr userDrawn="1"/>
        </p:nvSpPr>
        <p:spPr bwMode="auto">
          <a:xfrm>
            <a:off x="971999" y="5997600"/>
            <a:ext cx="65" cy="313350"/>
          </a:xfrm>
          <a:prstGeom prst="rect">
            <a:avLst/>
          </a:prstGeom>
          <a:noFill/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3600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kumimoji="0" lang="da-DK" sz="900" b="1" i="0" u="none" strike="noStrike" cap="all" normalizeH="0" baseline="0" noProof="1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
Juridisk Institut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900" b="1" i="0" u="none" strike="noStrike" cap="all" normalizeH="0" baseline="0" noProof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5" name="Date Placeholder 4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16-03-2025</a:t>
            </a:fld>
            <a:r>
              <a:rPr lang="da-DK"/>
              <a:t>14-03-2025</a:t>
            </a:r>
          </a:p>
        </p:txBody>
      </p:sp>
      <p:sp>
        <p:nvSpPr>
          <p:cNvPr id="6" name="Footer Placeholder 5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"/>
          <p:cNvSpPr>
            <a:spLocks noGrp="1"/>
          </p:cNvSpPr>
          <p:nvPr>
            <p:ph type="pic" sz="quarter" idx="11" hasCustomPrompt="1"/>
          </p:nvPr>
        </p:nvSpPr>
        <p:spPr>
          <a:xfrm>
            <a:off x="316800" y="316800"/>
            <a:ext cx="5644800" cy="2653200"/>
          </a:xfrm>
          <a:solidFill>
            <a:schemeClr val="bg1"/>
          </a:solidFill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316800" y="3237372"/>
            <a:ext cx="5644800" cy="2653200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2" hasCustomPrompt="1"/>
          </p:nvPr>
        </p:nvSpPr>
        <p:spPr>
          <a:xfrm>
            <a:off x="6231600" y="316800"/>
            <a:ext cx="5644800" cy="5583600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8" name="Date Placeholder 7" hidden="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16-03-2025</a:t>
            </a:fld>
            <a:r>
              <a:rPr lang="da-DK"/>
              <a:t>14-03-2025</a:t>
            </a:r>
          </a:p>
        </p:txBody>
      </p:sp>
      <p:sp>
        <p:nvSpPr>
          <p:cNvPr id="9" name="Footer Placeholder 8" hidden="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607518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22" userDrawn="1">
          <p15:clr>
            <a:srgbClr val="A4A3A4"/>
          </p15:clr>
        </p15:guide>
        <p15:guide id="2" pos="3755" userDrawn="1">
          <p15:clr>
            <a:srgbClr val="A4A3A4"/>
          </p15:clr>
        </p15:guide>
        <p15:guide id="3" orient="horz" pos="2039" userDrawn="1">
          <p15:clr>
            <a:srgbClr val="A4A3A4"/>
          </p15:clr>
        </p15:guide>
        <p15:guide id="4" orient="horz" pos="1872" userDrawn="1">
          <p15:clr>
            <a:srgbClr val="A4A3A4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ictures 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"/>
          <p:cNvSpPr>
            <a:spLocks noGrp="1"/>
          </p:cNvSpPr>
          <p:nvPr>
            <p:ph type="pic" sz="quarter" idx="12" hasCustomPrompt="1"/>
          </p:nvPr>
        </p:nvSpPr>
        <p:spPr>
          <a:xfrm>
            <a:off x="316800" y="316800"/>
            <a:ext cx="5644800" cy="5583600"/>
          </a:xfrm>
          <a:solidFill>
            <a:schemeClr val="bg1"/>
          </a:solidFill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6231600" y="316800"/>
            <a:ext cx="5644800" cy="2653200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 hasCustomPrompt="1"/>
          </p:nvPr>
        </p:nvSpPr>
        <p:spPr>
          <a:xfrm>
            <a:off x="6231600" y="3237372"/>
            <a:ext cx="5644800" cy="2653200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8" name="Date Placeholder 7" hidden="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16-03-2025</a:t>
            </a:fld>
            <a:r>
              <a:rPr lang="da-DK"/>
              <a:t>14-03-2025</a:t>
            </a:r>
          </a:p>
        </p:txBody>
      </p:sp>
      <p:sp>
        <p:nvSpPr>
          <p:cNvPr id="9" name="Footer Placeholder 8" hidden="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35702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22" userDrawn="1">
          <p15:clr>
            <a:srgbClr val="A4A3A4"/>
          </p15:clr>
        </p15:guide>
        <p15:guide id="2" pos="3755" userDrawn="1">
          <p15:clr>
            <a:srgbClr val="A4A3A4"/>
          </p15:clr>
        </p15:guide>
        <p15:guide id="3" orient="horz" pos="2039" userDrawn="1">
          <p15:clr>
            <a:srgbClr val="A4A3A4"/>
          </p15:clr>
        </p15:guide>
        <p15:guide id="4" orient="horz" pos="1872" userDrawn="1">
          <p15:clr>
            <a:srgbClr val="A4A3A4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slid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315913" y="315913"/>
            <a:ext cx="11557000" cy="6220354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6" name="Date Placeholder 5" hidden="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16-03-2025</a:t>
            </a:fld>
            <a:r>
              <a:rPr lang="da-DK"/>
              <a:t>14-03-2025</a:t>
            </a:r>
          </a:p>
        </p:txBody>
      </p:sp>
      <p:sp>
        <p:nvSpPr>
          <p:cNvPr id="7" name="Footer Placeholder 6" hidden="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349476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vid baggrund"/>
          <p:cNvSpPr/>
          <p:nvPr userDrawn="1"/>
        </p:nvSpPr>
        <p:spPr bwMode="auto">
          <a:xfrm>
            <a:off x="0" y="0"/>
            <a:ext cx="12188825" cy="5897563"/>
          </a:xfrm>
          <a:prstGeom prst="rect">
            <a:avLst/>
          </a:prstGeom>
          <a:solidFill>
            <a:schemeClr val="bg1"/>
          </a:solidFill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6" name="Date Placeholder 5" hidden="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16-03-2025</a:t>
            </a:fld>
            <a:r>
              <a:rPr lang="da-DK"/>
              <a:t>14-03-2025</a:t>
            </a:r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1" name="Text Placeholder 61"/>
          <p:cNvSpPr>
            <a:spLocks noGrp="1"/>
          </p:cNvSpPr>
          <p:nvPr>
            <p:ph type="body" sz="quarter" idx="16" hasCustomPrompt="1"/>
          </p:nvPr>
        </p:nvSpPr>
        <p:spPr>
          <a:xfrm>
            <a:off x="1845940" y="1412776"/>
            <a:ext cx="8496944" cy="3744416"/>
          </a:xfrm>
        </p:spPr>
        <p:txBody>
          <a:bodyPr/>
          <a:lstStyle>
            <a:lvl1pPr marL="432000" indent="-432000" algn="ctr">
              <a:lnSpc>
                <a:spcPct val="107000"/>
              </a:lnSpc>
              <a:buSzPct val="250000"/>
              <a:buFontTx/>
              <a:buBlip>
                <a:blip r:embed="rId2"/>
              </a:buBlip>
              <a:defRPr sz="2800">
                <a:latin typeface="Georgia" panose="02040502050405020303" pitchFamily="18" charset="0"/>
              </a:defRPr>
            </a:lvl1pPr>
            <a:lvl2pPr marL="216000" indent="-216000" algn="ctr">
              <a:lnSpc>
                <a:spcPct val="99000"/>
              </a:lnSpc>
              <a:buFont typeface="Arial" panose="020B0604020202020204" pitchFamily="34" charset="0"/>
              <a:buChar char="-"/>
              <a:defRPr sz="2000" cap="all" baseline="0">
                <a:latin typeface="Georgia" panose="02040502050405020303" pitchFamily="18" charset="0"/>
              </a:defRPr>
            </a:lvl2pPr>
            <a:lvl3pPr algn="ctr">
              <a:buFontTx/>
              <a:buNone/>
              <a:defRPr/>
            </a:lvl3pPr>
          </a:lstStyle>
          <a:p>
            <a:pPr lvl="0"/>
            <a:r>
              <a:rPr lang="da-DK" dirty="0"/>
              <a:t>Click to add Quote text, for next level ENTER and TAB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961400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and 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vid baggrund"/>
          <p:cNvSpPr/>
          <p:nvPr userDrawn="1"/>
        </p:nvSpPr>
        <p:spPr bwMode="auto">
          <a:xfrm>
            <a:off x="0" y="0"/>
            <a:ext cx="12188825" cy="5897563"/>
          </a:xfrm>
          <a:prstGeom prst="rect">
            <a:avLst/>
          </a:prstGeom>
          <a:solidFill>
            <a:schemeClr val="bg1"/>
          </a:solidFill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15913" y="230400"/>
            <a:ext cx="11563200" cy="752400"/>
          </a:xfrm>
        </p:spPr>
        <p:txBody>
          <a:bodyPr anchor="t" anchorCtr="0"/>
          <a:lstStyle/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6" name="Date Placeholder 5" hidden="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16-03-2025</a:t>
            </a:fld>
            <a:r>
              <a:rPr lang="da-DK"/>
              <a:t>14-03-2025</a:t>
            </a:r>
          </a:p>
        </p:txBody>
      </p:sp>
      <p:sp>
        <p:nvSpPr>
          <p:cNvPr id="10" name="Footer Placeholder 9" hidden="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2998068" y="1853461"/>
            <a:ext cx="6264696" cy="2725288"/>
          </a:xfrm>
        </p:spPr>
        <p:txBody>
          <a:bodyPr/>
          <a:lstStyle>
            <a:lvl1pPr marL="432000" indent="-432000" algn="ctr">
              <a:lnSpc>
                <a:spcPct val="107000"/>
              </a:lnSpc>
              <a:buSzPct val="250000"/>
              <a:buFontTx/>
              <a:buBlip>
                <a:blip r:embed="rId2"/>
              </a:buBlip>
              <a:defRPr sz="2800">
                <a:latin typeface="Georgia" panose="02040502050405020303" pitchFamily="18" charset="0"/>
              </a:defRPr>
            </a:lvl1pPr>
            <a:lvl2pPr marL="216000" indent="-216000" algn="ctr">
              <a:lnSpc>
                <a:spcPct val="99000"/>
              </a:lnSpc>
              <a:buFont typeface="Arial" panose="020B0604020202020204" pitchFamily="34" charset="0"/>
              <a:buChar char="-"/>
              <a:defRPr sz="2000" cap="all" baseline="0">
                <a:latin typeface="Georgia" panose="02040502050405020303" pitchFamily="18" charset="0"/>
              </a:defRPr>
            </a:lvl2pPr>
            <a:lvl3pPr marL="576000" indent="0">
              <a:buNone/>
              <a:defRPr/>
            </a:lvl3pPr>
          </a:lstStyle>
          <a:p>
            <a:pPr lvl="0"/>
            <a:r>
              <a:rPr lang="da-DK" dirty="0"/>
              <a:t>Click to add Quote text, for next level ENTER and TAB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951546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slid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>
            <a:spLocks noGrp="1"/>
          </p:cNvSpPr>
          <p:nvPr>
            <p:ph sz="quarter" idx="12"/>
          </p:nvPr>
        </p:nvSpPr>
        <p:spPr>
          <a:xfrm>
            <a:off x="328613" y="328612"/>
            <a:ext cx="11550650" cy="6213475"/>
          </a:xfrm>
        </p:spPr>
        <p:txBody>
          <a:bodyPr/>
          <a:lstStyle/>
          <a:p>
            <a:pPr lvl="0"/>
            <a:r>
              <a:rPr lang="da-DK" dirty="0"/>
              <a:t>Click to edit Master text styles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r>
              <a:rPr lang="da-DK" dirty="0"/>
              <a:t>Third level</a:t>
            </a:r>
            <a:endParaRPr lang="da-DK"/>
          </a:p>
          <a:p>
            <a:pPr lvl="3"/>
            <a:r>
              <a:rPr lang="da-DK" dirty="0"/>
              <a:t>Fourth level</a:t>
            </a:r>
            <a:endParaRPr lang="da-DK"/>
          </a:p>
          <a:p>
            <a:pPr lvl="4"/>
            <a:r>
              <a:rPr lang="da-DK" dirty="0"/>
              <a:t>Fifth level</a:t>
            </a:r>
            <a:endParaRPr lang="da-D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6" name="Date Placeholder 5" hidden="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16-03-2025</a:t>
            </a:fld>
            <a:r>
              <a:rPr lang="da-DK"/>
              <a:t>14-03-2025</a:t>
            </a:r>
          </a:p>
        </p:txBody>
      </p:sp>
      <p:sp>
        <p:nvSpPr>
          <p:cNvPr id="7" name="Footer Placeholder 6" hidden="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81562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6" name="TextBox 5"/>
          <p:cNvSpPr txBox="1"/>
          <p:nvPr userDrawn="1"/>
        </p:nvSpPr>
        <p:spPr>
          <a:xfrm>
            <a:off x="-2160355" y="1022476"/>
            <a:ext cx="2012649" cy="47342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Ændr 2. linje i overskriften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til AU Passata Light</a:t>
            </a:r>
            <a:endParaRPr lang="da-DK" sz="4799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7" name="Date Placeholder 6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16-03-2025</a:t>
            </a:fld>
            <a:r>
              <a:rPr lang="da-DK"/>
              <a:t>14-03-2025</a:t>
            </a:r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765820" y="1340768"/>
            <a:ext cx="1224136" cy="504056"/>
          </a:xfrm>
          <a:prstGeom prst="rect">
            <a:avLst/>
          </a:prstGeom>
          <a:solidFill>
            <a:schemeClr val="bg1"/>
          </a:solidFill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8" name="Slide Number Placeholder 7" hidden="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6" name="Date Placeholder 5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16-03-2025</a:t>
            </a:fld>
            <a:r>
              <a:rPr lang="da-DK"/>
              <a:t>14-03-2025</a:t>
            </a:r>
          </a:p>
        </p:txBody>
      </p:sp>
      <p:sp>
        <p:nvSpPr>
          <p:cNvPr id="7" name="Footer Placeholder 6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arvet baggrund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</p:txBody>
      </p:sp>
      <p:pic>
        <p:nvPicPr>
          <p:cNvPr id="4" name="Logo BS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5602" y="2229266"/>
            <a:ext cx="2397621" cy="2399468"/>
          </a:xfrm>
          <a:prstGeom prst="rect">
            <a:avLst/>
          </a:prstGeom>
        </p:spPr>
      </p:pic>
      <p:sp>
        <p:nvSpPr>
          <p:cNvPr id="2" name="Date Placeholder 1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16-03-2025</a:t>
            </a:fld>
            <a:r>
              <a:rPr lang="da-DK"/>
              <a:t>14-03-2025</a:t>
            </a:r>
          </a:p>
        </p:txBody>
      </p:sp>
      <p:sp>
        <p:nvSpPr>
          <p:cNvPr id="3" name="Footer Placeholder 2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Slide Number Placeholder 4" hidden="1"/>
          <p:cNvSpPr>
            <a:spLocks noGrp="1"/>
          </p:cNvSpPr>
          <p:nvPr>
            <p:ph type="sldNum" sz="quarter" idx="12"/>
          </p:nvPr>
        </p:nvSpPr>
        <p:spPr>
          <a:xfrm>
            <a:off x="0" y="7020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449017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BS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arvet baggrund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</p:txBody>
      </p:sp>
      <p:pic>
        <p:nvPicPr>
          <p:cNvPr id="7" name="Logo BS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0" y="2520000"/>
            <a:ext cx="1650375" cy="1650375"/>
          </a:xfrm>
          <a:prstGeom prst="rect">
            <a:avLst/>
          </a:prstGeom>
        </p:spPr>
      </p:pic>
      <p:sp>
        <p:nvSpPr>
          <p:cNvPr id="6" name="OFF_logo2Computed"/>
          <p:cNvSpPr txBox="1">
            <a:spLocks noChangeArrowheads="1"/>
          </p:cNvSpPr>
          <p:nvPr userDrawn="1"/>
        </p:nvSpPr>
        <p:spPr bwMode="auto">
          <a:xfrm>
            <a:off x="4392000" y="2520000"/>
            <a:ext cx="7480913" cy="869657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493200" rIns="0" bIns="0">
            <a:spAutoFit/>
          </a:bodyPr>
          <a:lstStyle/>
          <a:p>
            <a:pPr>
              <a:lnSpc>
                <a:spcPct val="105000"/>
              </a:lnSpc>
              <a:defRPr/>
            </a:pPr>
            <a:r>
              <a:rPr lang="da-DK" sz="2300" b="0" cap="all" spc="200" baseline="0" dirty="0">
                <a:solidFill>
                  <a:schemeClr val="bg1"/>
                </a:solidFill>
                <a:latin typeface="AU Passata" panose="020B0503030502030804" pitchFamily="34" charset="0"/>
              </a:rPr>
              <a:t>
Aarhus Universitet</a:t>
            </a:r>
          </a:p>
        </p:txBody>
      </p:sp>
      <p:sp>
        <p:nvSpPr>
          <p:cNvPr id="10" name="OFF_logo1Computed"/>
          <p:cNvSpPr txBox="1">
            <a:spLocks noChangeArrowheads="1"/>
          </p:cNvSpPr>
          <p:nvPr userDrawn="1"/>
        </p:nvSpPr>
        <p:spPr bwMode="auto">
          <a:xfrm>
            <a:off x="4392000" y="2520000"/>
            <a:ext cx="7480913" cy="49523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122400" rIns="0" bIns="0">
            <a:spAutoFit/>
          </a:bodyPr>
          <a:lstStyle/>
          <a:p>
            <a:pPr>
              <a:lnSpc>
                <a:spcPct val="105000"/>
              </a:lnSpc>
              <a:defRPr/>
            </a:pPr>
            <a:r>
              <a:rPr lang="da-DK" sz="2300" b="1" cap="all" spc="200" baseline="0" dirty="0">
                <a:solidFill>
                  <a:schemeClr val="bg1"/>
                </a:solidFill>
                <a:latin typeface="AU Passata" panose="020B0503030502030804" pitchFamily="34" charset="0"/>
              </a:rPr>
              <a:t>
Juridisk Institut</a:t>
            </a:r>
          </a:p>
        </p:txBody>
      </p:sp>
      <p:sp>
        <p:nvSpPr>
          <p:cNvPr id="9" name="Date Placeholder 1" hidden="1"/>
          <p:cNvSpPr>
            <a:spLocks noGrp="1"/>
          </p:cNvSpPr>
          <p:nvPr>
            <p:ph type="dt" sz="half" idx="10"/>
          </p:nvPr>
        </p:nvSpPr>
        <p:spPr>
          <a:xfrm>
            <a:off x="0" y="7020000"/>
            <a:ext cx="0" cy="0"/>
          </a:xfrm>
        </p:spPr>
        <p:txBody>
          <a:bodyPr/>
          <a:lstStyle/>
          <a:p>
            <a:fld id="{E7B83056-E73A-4EB1-8793-61FB59C07FBC}" type="datetimeFigureOut">
              <a:rPr lang="da-DK" smtClean="0"/>
              <a:pPr/>
              <a:t>16-03-2025</a:t>
            </a:fld>
            <a:r>
              <a:rPr lang="da-DK"/>
              <a:t>14-03-2025</a:t>
            </a:r>
          </a:p>
        </p:txBody>
      </p:sp>
      <p:sp>
        <p:nvSpPr>
          <p:cNvPr id="11" name="Footer Placeholder 2" hidden="1"/>
          <p:cNvSpPr>
            <a:spLocks noGrp="1"/>
          </p:cNvSpPr>
          <p:nvPr>
            <p:ph type="ftr" sz="quarter" idx="11"/>
          </p:nvPr>
        </p:nvSpPr>
        <p:spPr>
          <a:xfrm>
            <a:off x="0" y="7020000"/>
            <a:ext cx="0" cy="0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12" name="Slide Number Placeholder 4" hidden="1"/>
          <p:cNvSpPr>
            <a:spLocks noGrp="1"/>
          </p:cNvSpPr>
          <p:nvPr>
            <p:ph type="sldNum" sz="quarter" idx="12"/>
          </p:nvPr>
        </p:nvSpPr>
        <p:spPr>
          <a:xfrm>
            <a:off x="0" y="7020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28896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arvet baggrund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</p:txBody>
      </p:sp>
      <p:sp>
        <p:nvSpPr>
          <p:cNvPr id="19" name="White Top Rectangle"/>
          <p:cNvSpPr>
            <a:spLocks noChangeArrowheads="1"/>
          </p:cNvSpPr>
          <p:nvPr userDrawn="1"/>
        </p:nvSpPr>
        <p:spPr bwMode="auto">
          <a:xfrm>
            <a:off x="985838" y="3443622"/>
            <a:ext cx="648000" cy="46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a-DK" sz="4799" dirty="0"/>
          </a:p>
        </p:txBody>
      </p:sp>
      <p:sp>
        <p:nvSpPr>
          <p:cNvPr id="34819" name="Title 1"/>
          <p:cNvSpPr>
            <a:spLocks noGrp="1" noChangeArrowheads="1"/>
          </p:cNvSpPr>
          <p:nvPr>
            <p:ph type="ctrTitle"/>
          </p:nvPr>
        </p:nvSpPr>
        <p:spPr>
          <a:xfrm>
            <a:off x="981844" y="1520315"/>
            <a:ext cx="9543307" cy="1779553"/>
          </a:xfrm>
        </p:spPr>
        <p:txBody>
          <a:bodyPr wrap="square" anchor="b" anchorCtr="0">
            <a:noAutofit/>
          </a:bodyPr>
          <a:lstStyle>
            <a:lvl1pPr>
              <a:lnSpc>
                <a:spcPct val="90000"/>
              </a:lnSpc>
              <a:defRPr sz="6000" baseline="0">
                <a:solidFill>
                  <a:schemeClr val="bg1"/>
                </a:solidFill>
                <a:latin typeface="AU Passata Light" panose="020B0303030902030804" pitchFamily="34" charset="0"/>
              </a:defRPr>
            </a:lvl1pPr>
          </a:lstStyle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985838" y="3715431"/>
            <a:ext cx="7161212" cy="1746085"/>
          </a:xfrm>
        </p:spPr>
        <p:txBody>
          <a:bodyPr/>
          <a:lstStyle>
            <a:lvl1pPr marL="0" indent="0">
              <a:lnSpc>
                <a:spcPct val="101000"/>
              </a:lnSpc>
              <a:buFontTx/>
              <a:buNone/>
              <a:defRPr sz="2700"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Click to edit Master text styles</a:t>
            </a:r>
            <a:endParaRPr lang="da-DK"/>
          </a:p>
        </p:txBody>
      </p:sp>
      <p:sp>
        <p:nvSpPr>
          <p:cNvPr id="22" name="TextBox 21"/>
          <p:cNvSpPr txBox="1"/>
          <p:nvPr userDrawn="1"/>
        </p:nvSpPr>
        <p:spPr>
          <a:xfrm>
            <a:off x="-2160355" y="2132856"/>
            <a:ext cx="2012649" cy="73866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Ændr 2. linje i overskriften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til AU Passata bold</a:t>
            </a:r>
            <a:endParaRPr lang="da-DK" sz="4799" dirty="0"/>
          </a:p>
        </p:txBody>
      </p:sp>
      <p:sp>
        <p:nvSpPr>
          <p:cNvPr id="39" name="Date_DateCustomA"/>
          <p:cNvSpPr txBox="1">
            <a:spLocks noChangeArrowheads="1"/>
          </p:cNvSpPr>
          <p:nvPr userDrawn="1"/>
        </p:nvSpPr>
        <p:spPr bwMode="auto">
          <a:xfrm>
            <a:off x="3691333" y="5997600"/>
            <a:ext cx="2271840" cy="5821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4752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14. marts 2025</a:t>
            </a:r>
          </a:p>
        </p:txBody>
      </p:sp>
      <p:sp>
        <p:nvSpPr>
          <p:cNvPr id="41" name="USR_Title"/>
          <p:cNvSpPr txBox="1">
            <a:spLocks noChangeArrowheads="1"/>
          </p:cNvSpPr>
          <p:nvPr userDrawn="1"/>
        </p:nvSpPr>
        <p:spPr bwMode="auto">
          <a:xfrm>
            <a:off x="6240044" y="5997600"/>
            <a:ext cx="2982416" cy="5821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475200" rIns="0" bIns="0" anchor="t" anchorCtr="0">
            <a:spAutoFit/>
          </a:bodyPr>
          <a:lstStyle/>
          <a:p>
            <a:pPr algn="l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Lektor</a:t>
            </a:r>
          </a:p>
        </p:txBody>
      </p:sp>
      <p:sp>
        <p:nvSpPr>
          <p:cNvPr id="40" name="FLD_Event"/>
          <p:cNvSpPr txBox="1">
            <a:spLocks noChangeArrowheads="1"/>
          </p:cNvSpPr>
          <p:nvPr userDrawn="1"/>
        </p:nvSpPr>
        <p:spPr bwMode="auto">
          <a:xfrm>
            <a:off x="3691333" y="5997600"/>
            <a:ext cx="2271840" cy="4476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342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RIFT</a:t>
            </a:r>
          </a:p>
        </p:txBody>
      </p:sp>
      <p:sp>
        <p:nvSpPr>
          <p:cNvPr id="42" name="USR_Name"/>
          <p:cNvSpPr txBox="1">
            <a:spLocks noChangeArrowheads="1"/>
          </p:cNvSpPr>
          <p:nvPr userDrawn="1"/>
        </p:nvSpPr>
        <p:spPr bwMode="auto">
          <a:xfrm>
            <a:off x="6240044" y="5997600"/>
            <a:ext cx="2982416" cy="44404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342000" rIns="0" bIns="0" anchor="t" anchorCtr="0">
            <a:spAutoFit/>
          </a:bodyPr>
          <a:lstStyle/>
          <a:p>
            <a:pPr algn="l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Caroline Adolphsen</a:t>
            </a:r>
          </a:p>
        </p:txBody>
      </p:sp>
      <p:pic>
        <p:nvPicPr>
          <p:cNvPr id="23" name="Billede stre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200" y="5997600"/>
            <a:ext cx="71734" cy="557999"/>
          </a:xfrm>
          <a:prstGeom prst="rect">
            <a:avLst/>
          </a:prstGeom>
        </p:spPr>
      </p:pic>
      <p:pic>
        <p:nvPicPr>
          <p:cNvPr id="384646999" name="Secondary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06000" y="5997600"/>
            <a:ext cx="1740091" cy="558000"/>
          </a:xfrm>
          <a:prstGeom prst="rect">
            <a:avLst/>
          </a:prstGeom>
        </p:spPr>
      </p:pic>
      <p:pic>
        <p:nvPicPr>
          <p:cNvPr id="18" name="Logo BSS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" y="5997600"/>
            <a:ext cx="600736" cy="601199"/>
          </a:xfrm>
          <a:prstGeom prst="rect">
            <a:avLst/>
          </a:prstGeom>
        </p:spPr>
      </p:pic>
      <p:sp>
        <p:nvSpPr>
          <p:cNvPr id="17" name="OFF_logo2Computed"/>
          <p:cNvSpPr txBox="1">
            <a:spLocks noChangeArrowheads="1"/>
          </p:cNvSpPr>
          <p:nvPr userDrawn="1"/>
        </p:nvSpPr>
        <p:spPr bwMode="auto">
          <a:xfrm>
            <a:off x="972000" y="5997600"/>
            <a:ext cx="2350045" cy="447851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169200" rIns="0" bIns="0"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da-DK" sz="900" cap="all" spc="40" baseline="0" dirty="0">
                <a:solidFill>
                  <a:schemeClr val="bg1"/>
                </a:solidFill>
                <a:latin typeface="+mn-lt"/>
              </a:rPr>
              <a:t>
Aarhus Universitet</a:t>
            </a:r>
          </a:p>
          <a:p>
            <a:pPr>
              <a:lnSpc>
                <a:spcPct val="100000"/>
              </a:lnSpc>
              <a:defRPr/>
            </a:pPr>
            <a:endParaRPr lang="da-DK" sz="900" cap="all" spc="40" baseline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0" name="OFF_logo1Computed"/>
          <p:cNvSpPr/>
          <p:nvPr userDrawn="1"/>
        </p:nvSpPr>
        <p:spPr bwMode="auto">
          <a:xfrm>
            <a:off x="971999" y="5997600"/>
            <a:ext cx="65" cy="313350"/>
          </a:xfrm>
          <a:prstGeom prst="rect">
            <a:avLst/>
          </a:prstGeom>
          <a:noFill/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3600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kumimoji="0" lang="da-DK" sz="900" b="1" i="0" u="none" strike="noStrike" cap="all" normalizeH="0" baseline="0" noProof="1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
Juridisk Institut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900" b="1" i="0" u="none" strike="noStrike" cap="all" normalizeH="0" baseline="0" noProof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6" name="Date Placeholder 5" hidden="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16-03-2025</a:t>
            </a:fld>
            <a:r>
              <a:rPr lang="da-DK"/>
              <a:t>14-03-2025</a:t>
            </a:r>
          </a:p>
        </p:txBody>
      </p:sp>
      <p:sp>
        <p:nvSpPr>
          <p:cNvPr id="7" name="Footer Placeholder 6" hidden="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27008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no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arvet baggrund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</p:txBody>
      </p:sp>
      <p:sp>
        <p:nvSpPr>
          <p:cNvPr id="34819" name="Title 1"/>
          <p:cNvSpPr>
            <a:spLocks noGrp="1" noChangeArrowheads="1"/>
          </p:cNvSpPr>
          <p:nvPr>
            <p:ph type="ctrTitle"/>
          </p:nvPr>
        </p:nvSpPr>
        <p:spPr>
          <a:xfrm>
            <a:off x="985838" y="2482343"/>
            <a:ext cx="10220325" cy="1661993"/>
          </a:xfrm>
        </p:spPr>
        <p:txBody>
          <a:bodyPr wrap="square" anchor="ctr" anchorCtr="0">
            <a:spAutoFit/>
          </a:bodyPr>
          <a:lstStyle>
            <a:lvl1pPr>
              <a:lnSpc>
                <a:spcPct val="90000"/>
              </a:lnSpc>
              <a:defRPr sz="6000" baseline="0">
                <a:solidFill>
                  <a:schemeClr val="bg1"/>
                </a:solidFill>
                <a:latin typeface="AU Passata Light" panose="020B0303030902030804" pitchFamily="34" charset="0"/>
              </a:defRPr>
            </a:lvl1pPr>
          </a:lstStyle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14" name="TextBox 13"/>
          <p:cNvSpPr txBox="1"/>
          <p:nvPr userDrawn="1"/>
        </p:nvSpPr>
        <p:spPr>
          <a:xfrm>
            <a:off x="-1973598" y="3082506"/>
            <a:ext cx="182589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1000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Ændr 2. linje eller ord til</a:t>
            </a:r>
            <a:endParaRPr lang="da-DK"/>
          </a:p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AU Passata Bold</a:t>
            </a:r>
            <a:endParaRPr lang="da-DK" sz="4799" dirty="0"/>
          </a:p>
        </p:txBody>
      </p:sp>
      <p:sp>
        <p:nvSpPr>
          <p:cNvPr id="26" name="Date_DateCustomA"/>
          <p:cNvSpPr txBox="1">
            <a:spLocks noChangeArrowheads="1"/>
          </p:cNvSpPr>
          <p:nvPr userDrawn="1"/>
        </p:nvSpPr>
        <p:spPr bwMode="auto">
          <a:xfrm>
            <a:off x="3691333" y="5997600"/>
            <a:ext cx="2271840" cy="5821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4752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14. marts 2025</a:t>
            </a:r>
          </a:p>
        </p:txBody>
      </p:sp>
      <p:sp>
        <p:nvSpPr>
          <p:cNvPr id="28" name="USR_Title"/>
          <p:cNvSpPr txBox="1">
            <a:spLocks noChangeArrowheads="1"/>
          </p:cNvSpPr>
          <p:nvPr userDrawn="1"/>
        </p:nvSpPr>
        <p:spPr bwMode="auto">
          <a:xfrm>
            <a:off x="6240044" y="5997600"/>
            <a:ext cx="2982416" cy="5821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475200" rIns="0" bIns="0" anchor="t" anchorCtr="0">
            <a:spAutoFit/>
          </a:bodyPr>
          <a:lstStyle/>
          <a:p>
            <a:pPr algn="l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Lektor</a:t>
            </a:r>
          </a:p>
        </p:txBody>
      </p:sp>
      <p:sp>
        <p:nvSpPr>
          <p:cNvPr id="27" name="FLD_Event"/>
          <p:cNvSpPr txBox="1">
            <a:spLocks noChangeArrowheads="1"/>
          </p:cNvSpPr>
          <p:nvPr userDrawn="1"/>
        </p:nvSpPr>
        <p:spPr bwMode="auto">
          <a:xfrm>
            <a:off x="3691333" y="5997600"/>
            <a:ext cx="2271840" cy="4476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342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RIFT</a:t>
            </a:r>
          </a:p>
        </p:txBody>
      </p:sp>
      <p:sp>
        <p:nvSpPr>
          <p:cNvPr id="29" name="USR_Name"/>
          <p:cNvSpPr txBox="1">
            <a:spLocks noChangeArrowheads="1"/>
          </p:cNvSpPr>
          <p:nvPr userDrawn="1"/>
        </p:nvSpPr>
        <p:spPr bwMode="auto">
          <a:xfrm>
            <a:off x="6240044" y="5997600"/>
            <a:ext cx="2982416" cy="44404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342000" rIns="0" bIns="0" anchor="t" anchorCtr="0">
            <a:spAutoFit/>
          </a:bodyPr>
          <a:lstStyle/>
          <a:p>
            <a:pPr algn="l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Caroline Adolphsen</a:t>
            </a:r>
          </a:p>
        </p:txBody>
      </p:sp>
      <p:pic>
        <p:nvPicPr>
          <p:cNvPr id="23" name="Billede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200" y="5997600"/>
            <a:ext cx="71734" cy="557999"/>
          </a:xfrm>
          <a:prstGeom prst="rect">
            <a:avLst/>
          </a:prstGeom>
        </p:spPr>
      </p:pic>
      <p:pic>
        <p:nvPicPr>
          <p:cNvPr id="882578658" name="Secondary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06000" y="5997600"/>
            <a:ext cx="1740091" cy="558000"/>
          </a:xfrm>
          <a:prstGeom prst="rect">
            <a:avLst/>
          </a:prstGeom>
        </p:spPr>
      </p:pic>
      <p:pic>
        <p:nvPicPr>
          <p:cNvPr id="16" name="Logo BSS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" y="5997600"/>
            <a:ext cx="600736" cy="601199"/>
          </a:xfrm>
          <a:prstGeom prst="rect">
            <a:avLst/>
          </a:prstGeom>
        </p:spPr>
      </p:pic>
      <p:sp>
        <p:nvSpPr>
          <p:cNvPr id="17" name="OFF_logo2Computed"/>
          <p:cNvSpPr txBox="1">
            <a:spLocks noChangeArrowheads="1"/>
          </p:cNvSpPr>
          <p:nvPr userDrawn="1"/>
        </p:nvSpPr>
        <p:spPr bwMode="auto">
          <a:xfrm>
            <a:off x="972000" y="5997600"/>
            <a:ext cx="2350045" cy="447851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169200" rIns="0" bIns="0"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da-DK" sz="900" cap="all" spc="40" baseline="0" dirty="0">
                <a:solidFill>
                  <a:schemeClr val="bg1"/>
                </a:solidFill>
                <a:latin typeface="+mn-lt"/>
              </a:rPr>
              <a:t>
Aarhus Universitet</a:t>
            </a:r>
          </a:p>
          <a:p>
            <a:pPr>
              <a:lnSpc>
                <a:spcPct val="100000"/>
              </a:lnSpc>
              <a:defRPr/>
            </a:pPr>
            <a:endParaRPr lang="da-DK" sz="900" cap="all" spc="40" baseline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8" name="OFF_logo1Computed"/>
          <p:cNvSpPr/>
          <p:nvPr userDrawn="1"/>
        </p:nvSpPr>
        <p:spPr bwMode="auto">
          <a:xfrm>
            <a:off x="971999" y="5997600"/>
            <a:ext cx="65" cy="313350"/>
          </a:xfrm>
          <a:prstGeom prst="rect">
            <a:avLst/>
          </a:prstGeom>
          <a:noFill/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3600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kumimoji="0" lang="da-DK" sz="900" b="1" i="0" u="none" strike="noStrike" cap="all" normalizeH="0" baseline="0" noProof="1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
Juridisk Institut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900" b="1" i="0" u="none" strike="noStrike" cap="all" normalizeH="0" baseline="0" noProof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2" name="Date Placeholder 1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16-03-2025</a:t>
            </a:fld>
            <a:r>
              <a:rPr lang="da-DK"/>
              <a:t>14-03-2025</a:t>
            </a:r>
          </a:p>
        </p:txBody>
      </p:sp>
      <p:sp>
        <p:nvSpPr>
          <p:cNvPr id="3" name="Footer Placeholder 2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0739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838" y="1960079"/>
            <a:ext cx="10220325" cy="3937484"/>
          </a:xfrm>
        </p:spPr>
        <p:txBody>
          <a:bodyPr/>
          <a:lstStyle>
            <a:lvl1pPr marL="0" indent="0">
              <a:buFont typeface="Calibri" panose="020F0502020204030204" pitchFamily="34" charset="0"/>
              <a:buChar char="​"/>
              <a:defRPr/>
            </a:lvl1pPr>
          </a:lstStyle>
          <a:p>
            <a:pPr lvl="0"/>
            <a:r>
              <a:rPr lang="da-DK" dirty="0"/>
              <a:t>Click to edit Master text styles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r>
              <a:rPr lang="da-DK" dirty="0"/>
              <a:t>Third level</a:t>
            </a:r>
            <a:endParaRPr lang="da-DK"/>
          </a:p>
          <a:p>
            <a:pPr lvl="3"/>
            <a:r>
              <a:rPr lang="da-DK" dirty="0"/>
              <a:t>Fourth level</a:t>
            </a:r>
            <a:endParaRPr lang="da-DK"/>
          </a:p>
          <a:p>
            <a:pPr lvl="4"/>
            <a:r>
              <a:rPr lang="da-DK" dirty="0"/>
              <a:t>Fifth level</a:t>
            </a:r>
            <a:endParaRPr lang="da-DK"/>
          </a:p>
        </p:txBody>
      </p:sp>
      <p:sp>
        <p:nvSpPr>
          <p:cNvPr id="5" name="TextBox 4"/>
          <p:cNvSpPr txBox="1"/>
          <p:nvPr userDrawn="1"/>
        </p:nvSpPr>
        <p:spPr>
          <a:xfrm>
            <a:off x="-1973598" y="340161"/>
            <a:ext cx="1825892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Overskrift to</a:t>
            </a:r>
            <a:r>
              <a:rPr lang="da-DK" sz="1000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linjer </a:t>
            </a:r>
            <a:endParaRPr lang="da-DK"/>
          </a:p>
          <a:p>
            <a:pPr algn="r">
              <a:lnSpc>
                <a:spcPct val="100000"/>
              </a:lnSpc>
            </a:pPr>
            <a:r>
              <a:rPr lang="da-DK" sz="1000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ændr 2. linje til</a:t>
            </a:r>
            <a:endParaRPr lang="da-DK"/>
          </a:p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AU Passata Bold</a:t>
            </a:r>
            <a:endParaRPr lang="da-DK" sz="4799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7" name="Date Placeholder 6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16-03-2025</a:t>
            </a:fld>
            <a:r>
              <a:rPr lang="da-DK"/>
              <a:t>14-03-2025</a:t>
            </a:r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 and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vid baggrund"/>
          <p:cNvSpPr/>
          <p:nvPr userDrawn="1"/>
        </p:nvSpPr>
        <p:spPr bwMode="auto">
          <a:xfrm>
            <a:off x="0" y="-1"/>
            <a:ext cx="12193200" cy="5894387"/>
          </a:xfrm>
          <a:prstGeom prst="rect">
            <a:avLst/>
          </a:prstGeom>
          <a:solidFill>
            <a:schemeClr val="bg1"/>
          </a:solidFill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16" name="Black Rectangle"/>
          <p:cNvSpPr/>
          <p:nvPr userDrawn="1"/>
        </p:nvSpPr>
        <p:spPr>
          <a:xfrm>
            <a:off x="990000" y="1045684"/>
            <a:ext cx="647831" cy="4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  <a:p>
            <a:pPr algn="ctr"/>
            <a:endParaRPr lang="da-DK" sz="4799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15913" y="228627"/>
            <a:ext cx="11556000" cy="752101"/>
          </a:xfrm>
        </p:spPr>
        <p:txBody>
          <a:bodyPr anchor="t" anchorCtr="0"/>
          <a:lstStyle/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838" y="1373021"/>
            <a:ext cx="10220325" cy="4521366"/>
          </a:xfrm>
        </p:spPr>
        <p:txBody>
          <a:bodyPr/>
          <a:lstStyle>
            <a:lvl1pPr marL="0" indent="0">
              <a:buFont typeface="Calibri" panose="020F0502020204030204" pitchFamily="34" charset="0"/>
              <a:buChar char="​"/>
              <a:defRPr/>
            </a:lvl1pPr>
          </a:lstStyle>
          <a:p>
            <a:pPr lvl="0"/>
            <a:r>
              <a:rPr lang="da-DK" dirty="0"/>
              <a:t>Click to edit Master text styles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r>
              <a:rPr lang="da-DK" dirty="0"/>
              <a:t>Third level</a:t>
            </a:r>
            <a:endParaRPr lang="da-DK"/>
          </a:p>
          <a:p>
            <a:pPr lvl="3"/>
            <a:r>
              <a:rPr lang="da-DK" dirty="0"/>
              <a:t>Fourth level</a:t>
            </a:r>
            <a:endParaRPr lang="da-DK"/>
          </a:p>
          <a:p>
            <a:pPr lvl="4"/>
            <a:r>
              <a:rPr lang="da-DK" dirty="0"/>
              <a:t>Fifth level</a:t>
            </a:r>
            <a:endParaRPr lang="da-DK"/>
          </a:p>
        </p:txBody>
      </p:sp>
      <p:sp>
        <p:nvSpPr>
          <p:cNvPr id="18" name="TextBox 17"/>
          <p:cNvSpPr txBox="1"/>
          <p:nvPr userDrawn="1"/>
        </p:nvSpPr>
        <p:spPr>
          <a:xfrm>
            <a:off x="-1973598" y="340161"/>
            <a:ext cx="182589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Overskrift én linje</a:t>
            </a:r>
            <a:endParaRPr lang="da-DK"/>
          </a:p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Light eller AU Passata Bold</a:t>
            </a:r>
            <a:endParaRPr lang="da-DK" sz="4799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7" name="Date Placeholder 6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16-03-2025</a:t>
            </a:fld>
            <a:r>
              <a:rPr lang="da-DK"/>
              <a:t>14-03-2025</a:t>
            </a:r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971285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65" userDrawn="1">
          <p15:clr>
            <a:srgbClr val="00000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Hvid baggrund"/>
          <p:cNvSpPr/>
          <p:nvPr userDrawn="1"/>
        </p:nvSpPr>
        <p:spPr bwMode="auto">
          <a:xfrm>
            <a:off x="0" y="0"/>
            <a:ext cx="12193200" cy="5911200"/>
          </a:xfrm>
          <a:prstGeom prst="rect">
            <a:avLst/>
          </a:prstGeom>
          <a:solidFill>
            <a:schemeClr val="bg1"/>
          </a:solidFill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15" name="Black Rectangle"/>
          <p:cNvSpPr/>
          <p:nvPr userDrawn="1"/>
        </p:nvSpPr>
        <p:spPr>
          <a:xfrm>
            <a:off x="990000" y="1045684"/>
            <a:ext cx="647831" cy="4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  <a:p>
            <a:pPr algn="ctr"/>
            <a:endParaRPr lang="da-DK" sz="4799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16800" y="230400"/>
            <a:ext cx="5644263" cy="7524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/>
              <a:t>Insert title</a:t>
            </a:r>
            <a:endParaRPr lang="da-DK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985838" y="1371600"/>
            <a:ext cx="4975225" cy="4525964"/>
          </a:xfrm>
        </p:spPr>
        <p:txBody>
          <a:bodyPr/>
          <a:lstStyle>
            <a:lvl1pPr marL="0" indent="0">
              <a:buFont typeface="Calibri" panose="020F0502020204030204" pitchFamily="34" charset="0"/>
              <a:buChar char="​"/>
              <a:defRPr/>
            </a:lvl1pPr>
          </a:lstStyle>
          <a:p>
            <a:pPr lvl="0"/>
            <a:r>
              <a:rPr lang="da-DK" dirty="0"/>
              <a:t>Click to edit Master text styles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r>
              <a:rPr lang="da-DK" dirty="0"/>
              <a:t>Third level</a:t>
            </a:r>
            <a:endParaRPr lang="da-DK"/>
          </a:p>
          <a:p>
            <a:pPr lvl="3"/>
            <a:r>
              <a:rPr lang="da-DK" dirty="0"/>
              <a:t>Fourth level</a:t>
            </a:r>
            <a:endParaRPr lang="da-DK"/>
          </a:p>
          <a:p>
            <a:pPr lvl="4"/>
            <a:r>
              <a:rPr lang="da-DK" dirty="0"/>
              <a:t>Fifth level</a:t>
            </a:r>
            <a:endParaRPr lang="da-DK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 hasCustomPrompt="1"/>
          </p:nvPr>
        </p:nvSpPr>
        <p:spPr>
          <a:xfrm>
            <a:off x="6230198" y="315913"/>
            <a:ext cx="5644110" cy="558165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9" name="TextBox 8"/>
          <p:cNvSpPr txBox="1"/>
          <p:nvPr userDrawn="1"/>
        </p:nvSpPr>
        <p:spPr>
          <a:xfrm>
            <a:off x="-1973598" y="340161"/>
            <a:ext cx="182589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Overskrift én linje</a:t>
            </a:r>
            <a:endParaRPr lang="da-DK"/>
          </a:p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Light eller AU Passata Bold</a:t>
            </a:r>
            <a:endParaRPr lang="da-DK" sz="4799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5" name="Date Placeholder 4" hidden="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16-03-2025</a:t>
            </a:fld>
            <a:r>
              <a:rPr lang="da-DK"/>
              <a:t>14-03-2025</a:t>
            </a:r>
          </a:p>
        </p:txBody>
      </p:sp>
      <p:sp>
        <p:nvSpPr>
          <p:cNvPr id="6" name="Footer Placeholder 5" hidden="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997871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24" userDrawn="1">
          <p15:clr>
            <a:srgbClr val="A4A3A4"/>
          </p15:clr>
        </p15:guide>
        <p15:guide id="2" pos="3755" userDrawn="1">
          <p15:clr>
            <a:srgbClr val="A4A3A4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sonal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Hvid baggrund"/>
          <p:cNvSpPr/>
          <p:nvPr userDrawn="1"/>
        </p:nvSpPr>
        <p:spPr bwMode="auto">
          <a:xfrm>
            <a:off x="0" y="0"/>
            <a:ext cx="12193200" cy="5911011"/>
          </a:xfrm>
          <a:prstGeom prst="rect">
            <a:avLst/>
          </a:prstGeom>
          <a:solidFill>
            <a:schemeClr val="bg1"/>
          </a:solidFill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15" name="Black Rectangle"/>
          <p:cNvSpPr/>
          <p:nvPr userDrawn="1"/>
        </p:nvSpPr>
        <p:spPr>
          <a:xfrm>
            <a:off x="1001075" y="2694542"/>
            <a:ext cx="647831" cy="4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  <a:p>
            <a:pPr algn="ctr"/>
            <a:endParaRPr lang="da-DK" sz="4799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5838" y="1484784"/>
            <a:ext cx="4975225" cy="971980"/>
          </a:xfrm>
        </p:spPr>
        <p:txBody>
          <a:bodyPr anchor="b" anchorCtr="0"/>
          <a:lstStyle>
            <a:lvl1pPr>
              <a:lnSpc>
                <a:spcPct val="95000"/>
              </a:lnSpc>
              <a:defRPr sz="3000">
                <a:latin typeface="+mn-lt"/>
              </a:defRPr>
            </a:lvl1pPr>
          </a:lstStyle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985838" y="3010711"/>
            <a:ext cx="4975225" cy="1858449"/>
          </a:xfrm>
        </p:spPr>
        <p:txBody>
          <a:bodyPr/>
          <a:lstStyle>
            <a:lvl1pPr marL="0" indent="0">
              <a:buFont typeface="Calibri" panose="020F0502020204030204" pitchFamily="34" charset="0"/>
              <a:buChar char="​"/>
              <a:defRPr/>
            </a:lvl1pPr>
            <a:lvl5pPr>
              <a:defRPr/>
            </a:lvl5pPr>
          </a:lstStyle>
          <a:p>
            <a:pPr lvl="0"/>
            <a:r>
              <a:rPr lang="da-DK" dirty="0"/>
              <a:t>Click to edit Master text styles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r>
              <a:rPr lang="da-DK" dirty="0"/>
              <a:t>Third level</a:t>
            </a:r>
            <a:endParaRPr lang="da-DK"/>
          </a:p>
          <a:p>
            <a:pPr lvl="3"/>
            <a:r>
              <a:rPr lang="da-DK" dirty="0"/>
              <a:t>Fourth level</a:t>
            </a:r>
            <a:endParaRPr lang="da-DK"/>
          </a:p>
          <a:p>
            <a:pPr lvl="4"/>
            <a:r>
              <a:rPr lang="da-DK" dirty="0"/>
              <a:t>Fifth level</a:t>
            </a:r>
            <a:endParaRPr lang="da-DK"/>
          </a:p>
          <a:p>
            <a:pPr lvl="5"/>
            <a:r>
              <a:rPr lang="da-DK" dirty="0"/>
              <a:t>6</a:t>
            </a:r>
            <a:endParaRPr lang="da-DK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 hasCustomPrompt="1"/>
          </p:nvPr>
        </p:nvSpPr>
        <p:spPr>
          <a:xfrm>
            <a:off x="6231600" y="315913"/>
            <a:ext cx="5644800" cy="558360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9" name="TextBox 8"/>
          <p:cNvSpPr txBox="1"/>
          <p:nvPr userDrawn="1"/>
        </p:nvSpPr>
        <p:spPr>
          <a:xfrm>
            <a:off x="-1973598" y="1780882"/>
            <a:ext cx="182589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Overskrift to</a:t>
            </a:r>
            <a:r>
              <a:rPr lang="da-DK" sz="1000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linjer</a:t>
            </a:r>
            <a:endParaRPr lang="da-D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5" name="Date Placeholder 4" hidden="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16-03-2025</a:t>
            </a:fld>
            <a:r>
              <a:rPr lang="da-DK"/>
              <a:t>14-03-2025</a:t>
            </a:r>
          </a:p>
        </p:txBody>
      </p:sp>
      <p:sp>
        <p:nvSpPr>
          <p:cNvPr id="6" name="Footer Placeholder 5" hidden="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703164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30" userDrawn="1">
          <p15:clr>
            <a:srgbClr val="A4A3A4"/>
          </p15:clr>
        </p15:guide>
        <p15:guide id="2" pos="3755" userDrawn="1">
          <p15:clr>
            <a:srgbClr val="A4A3A4"/>
          </p15:clr>
        </p15:guide>
        <p15:guide id="3" orient="horz" pos="3069" userDrawn="1">
          <p15:clr>
            <a:srgbClr val="A4A3A4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"/>
          <p:cNvSpPr>
            <a:spLocks noGrp="1"/>
          </p:cNvSpPr>
          <p:nvPr>
            <p:ph type="pic" sz="quarter" idx="11" hasCustomPrompt="1"/>
          </p:nvPr>
        </p:nvSpPr>
        <p:spPr>
          <a:xfrm>
            <a:off x="316800" y="316800"/>
            <a:ext cx="11559600" cy="5583600"/>
          </a:xfrm>
          <a:solidFill>
            <a:schemeClr val="bg1"/>
          </a:solidFill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6" name="Date Placeholder 5" hidden="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16-03-2025</a:t>
            </a:fld>
            <a:r>
              <a:rPr lang="da-DK"/>
              <a:t>14-03-2025</a:t>
            </a:r>
          </a:p>
        </p:txBody>
      </p:sp>
      <p:sp>
        <p:nvSpPr>
          <p:cNvPr id="7" name="Footer Placeholder 6" hidden="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77618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"/>
          <p:cNvSpPr>
            <a:spLocks noGrp="1"/>
          </p:cNvSpPr>
          <p:nvPr>
            <p:ph type="pic" sz="quarter" idx="11" hasCustomPrompt="1"/>
          </p:nvPr>
        </p:nvSpPr>
        <p:spPr>
          <a:xfrm>
            <a:off x="316800" y="316800"/>
            <a:ext cx="5644800" cy="5583600"/>
          </a:xfrm>
          <a:solidFill>
            <a:schemeClr val="bg1"/>
          </a:solidFill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5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6231600" y="316800"/>
            <a:ext cx="5644800" cy="5583600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7" name="Date Placeholder 6" hidden="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16-03-2025</a:t>
            </a:fld>
            <a:r>
              <a:rPr lang="da-DK"/>
              <a:t>14-03-2025</a:t>
            </a:r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8700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24" userDrawn="1">
          <p15:clr>
            <a:srgbClr val="A4A3A4"/>
          </p15:clr>
        </p15:guide>
        <p15:guide id="2" pos="3754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Placeholder title 1"/>
          <p:cNvSpPr>
            <a:spLocks noGrp="1" noChangeArrowheads="1"/>
          </p:cNvSpPr>
          <p:nvPr>
            <p:ph type="title"/>
          </p:nvPr>
        </p:nvSpPr>
        <p:spPr bwMode="auto">
          <a:xfrm>
            <a:off x="315913" y="149115"/>
            <a:ext cx="11557000" cy="1309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dirty="0"/>
              <a:t>Click to edit Master title style</a:t>
            </a:r>
            <a:endParaRPr lang="da-DK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85838" y="1960079"/>
            <a:ext cx="10220325" cy="3937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dirty="0"/>
              <a:t>Click to edit Master text styles</a:t>
            </a:r>
            <a:endParaRPr lang="da-DK"/>
          </a:p>
          <a:p>
            <a:pPr lvl="1"/>
            <a:r>
              <a:rPr lang="da-DK" noProof="0" dirty="0"/>
              <a:t>Second level</a:t>
            </a:r>
            <a:endParaRPr lang="da-DK"/>
          </a:p>
          <a:p>
            <a:pPr lvl="2"/>
            <a:r>
              <a:rPr lang="da-DK" noProof="0" dirty="0"/>
              <a:t>Third level</a:t>
            </a:r>
            <a:endParaRPr lang="da-DK"/>
          </a:p>
          <a:p>
            <a:pPr lvl="3"/>
            <a:r>
              <a:rPr lang="da-DK" noProof="0" dirty="0"/>
              <a:t>Fourth level</a:t>
            </a:r>
            <a:endParaRPr lang="da-DK"/>
          </a:p>
          <a:p>
            <a:pPr lvl="4"/>
            <a:r>
              <a:rPr lang="da-DK" noProof="0" dirty="0"/>
              <a:t>Fifth level</a:t>
            </a:r>
            <a:endParaRPr lang="da-DK"/>
          </a:p>
          <a:p>
            <a:pPr lvl="5"/>
            <a:r>
              <a:rPr lang="da-DK" noProof="0" dirty="0"/>
              <a:t>6 level</a:t>
            </a:r>
            <a:endParaRPr lang="da-DK"/>
          </a:p>
          <a:p>
            <a:pPr lvl="6"/>
            <a:r>
              <a:rPr lang="da-DK" noProof="0" dirty="0"/>
              <a:t>7 level</a:t>
            </a:r>
            <a:endParaRPr lang="da-DK"/>
          </a:p>
          <a:p>
            <a:pPr lvl="7"/>
            <a:r>
              <a:rPr lang="da-DK" noProof="0" dirty="0"/>
              <a:t>8 level</a:t>
            </a:r>
            <a:endParaRPr lang="da-DK"/>
          </a:p>
          <a:p>
            <a:pPr lvl="8"/>
            <a:r>
              <a:rPr lang="da-DK" noProof="0" dirty="0"/>
              <a:t>9 level</a:t>
            </a:r>
            <a:endParaRPr lang="da-DK"/>
          </a:p>
        </p:txBody>
      </p:sp>
      <p:pic>
        <p:nvPicPr>
          <p:cNvPr id="1827525669" name="SecondaryLogo_sort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10206000" y="5997600"/>
            <a:ext cx="1740091" cy="558000"/>
          </a:xfrm>
          <a:prstGeom prst="rect">
            <a:avLst/>
          </a:prstGeom>
        </p:spPr>
      </p:pic>
      <p:sp>
        <p:nvSpPr>
          <p:cNvPr id="23" name="Black Rectangle"/>
          <p:cNvSpPr/>
          <p:nvPr userDrawn="1"/>
        </p:nvSpPr>
        <p:spPr>
          <a:xfrm>
            <a:off x="989440" y="1663088"/>
            <a:ext cx="647831" cy="4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  <a:p>
            <a:pPr algn="ctr"/>
            <a:endParaRPr lang="da-DK" sz="4799" dirty="0"/>
          </a:p>
        </p:txBody>
      </p:sp>
      <p:sp>
        <p:nvSpPr>
          <p:cNvPr id="19" name="FLD_Event"/>
          <p:cNvSpPr txBox="1">
            <a:spLocks noChangeArrowheads="1"/>
          </p:cNvSpPr>
          <p:nvPr userDrawn="1"/>
        </p:nvSpPr>
        <p:spPr bwMode="auto">
          <a:xfrm>
            <a:off x="3691333" y="5997600"/>
            <a:ext cx="2271840" cy="4476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342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tx1"/>
                </a:solidFill>
                <a:latin typeface="+mn-lt"/>
              </a:rPr>
              <a:t>RIFT</a:t>
            </a:r>
          </a:p>
        </p:txBody>
      </p:sp>
      <p:sp>
        <p:nvSpPr>
          <p:cNvPr id="21" name="USR_Name"/>
          <p:cNvSpPr txBox="1">
            <a:spLocks noChangeArrowheads="1"/>
          </p:cNvSpPr>
          <p:nvPr userDrawn="1"/>
        </p:nvSpPr>
        <p:spPr bwMode="auto">
          <a:xfrm>
            <a:off x="6240044" y="5997600"/>
            <a:ext cx="2982416" cy="44404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342000" rIns="0" bIns="0" anchor="t" anchorCtr="0">
            <a:spAutoFit/>
          </a:bodyPr>
          <a:lstStyle/>
          <a:p>
            <a:pPr algn="l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tx1"/>
                </a:solidFill>
                <a:latin typeface="+mn-lt"/>
              </a:rPr>
              <a:t>Caroline Adolphsen</a:t>
            </a:r>
          </a:p>
        </p:txBody>
      </p:sp>
      <p:sp>
        <p:nvSpPr>
          <p:cNvPr id="27" name="Date_DateCustomA"/>
          <p:cNvSpPr txBox="1">
            <a:spLocks noChangeArrowheads="1"/>
          </p:cNvSpPr>
          <p:nvPr userDrawn="1"/>
        </p:nvSpPr>
        <p:spPr bwMode="auto">
          <a:xfrm>
            <a:off x="3691333" y="5997600"/>
            <a:ext cx="2271840" cy="5821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4752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tx1"/>
                </a:solidFill>
                <a:latin typeface="+mn-lt"/>
              </a:rPr>
              <a:t>14. marts 2025</a:t>
            </a:r>
          </a:p>
        </p:txBody>
      </p:sp>
      <p:sp>
        <p:nvSpPr>
          <p:cNvPr id="28" name="USR_Title"/>
          <p:cNvSpPr txBox="1">
            <a:spLocks noChangeArrowheads="1"/>
          </p:cNvSpPr>
          <p:nvPr userDrawn="1"/>
        </p:nvSpPr>
        <p:spPr bwMode="auto">
          <a:xfrm>
            <a:off x="6240044" y="5997600"/>
            <a:ext cx="2982416" cy="5821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475200" rIns="0" bIns="0" anchor="t" anchorCtr="0">
            <a:spAutoFit/>
          </a:bodyPr>
          <a:lstStyle/>
          <a:p>
            <a:pPr algn="l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tx1"/>
                </a:solidFill>
                <a:latin typeface="+mn-lt"/>
              </a:rPr>
              <a:t>Lektor</a:t>
            </a:r>
          </a:p>
        </p:txBody>
      </p:sp>
      <p:pic>
        <p:nvPicPr>
          <p:cNvPr id="10" name="Billede streg"/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200" y="5997600"/>
            <a:ext cx="71734" cy="558000"/>
          </a:xfrm>
          <a:prstGeom prst="rect">
            <a:avLst/>
          </a:prstGeom>
        </p:spPr>
      </p:pic>
      <p:sp>
        <p:nvSpPr>
          <p:cNvPr id="25" name="OFF_logo2Computed"/>
          <p:cNvSpPr txBox="1">
            <a:spLocks noChangeArrowheads="1"/>
          </p:cNvSpPr>
          <p:nvPr userDrawn="1"/>
        </p:nvSpPr>
        <p:spPr bwMode="auto">
          <a:xfrm>
            <a:off x="972000" y="5997600"/>
            <a:ext cx="2350045" cy="44503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169200" rIns="0" bIns="0"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da-DK" sz="900" cap="all" spc="40" baseline="0" dirty="0">
                <a:solidFill>
                  <a:schemeClr val="tx1"/>
                </a:solidFill>
                <a:latin typeface="+mn-lt"/>
              </a:rPr>
              <a:t>
Aarhus Universitet</a:t>
            </a:r>
          </a:p>
          <a:p>
            <a:pPr>
              <a:lnSpc>
                <a:spcPct val="100000"/>
              </a:lnSpc>
              <a:defRPr/>
            </a:pPr>
            <a:endParaRPr lang="da-DK" sz="900" cap="all" spc="40" baseline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FF_logo1Computed"/>
          <p:cNvSpPr/>
          <p:nvPr userDrawn="1"/>
        </p:nvSpPr>
        <p:spPr bwMode="auto">
          <a:xfrm>
            <a:off x="971999" y="5997600"/>
            <a:ext cx="65" cy="313350"/>
          </a:xfrm>
          <a:prstGeom prst="rect">
            <a:avLst/>
          </a:prstGeom>
          <a:noFill/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3600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kumimoji="0" lang="da-DK" sz="900" b="1" i="0" u="none" strike="noStrike" cap="all" normalizeH="0" baseline="0" noProof="1">
                <a:ln>
                  <a:noFill/>
                </a:ln>
                <a:solidFill>
                  <a:schemeClr val="tx1"/>
                </a:solidFill>
                <a:effectLst/>
                <a:latin typeface="AU Passata" pitchFamily="34" charset="0"/>
              </a:rPr>
              <a:t>
Juridisk Institut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900" b="1" i="0" u="none" strike="noStrike" cap="all" normalizeH="0" baseline="0" noProof="1">
              <a:ln>
                <a:noFill/>
              </a:ln>
              <a:solidFill>
                <a:schemeClr val="tx1"/>
              </a:solidFill>
              <a:effectLst/>
              <a:latin typeface="AU Passata" pitchFamily="34" charset="0"/>
            </a:endParaRPr>
          </a:p>
        </p:txBody>
      </p:sp>
      <p:pic>
        <p:nvPicPr>
          <p:cNvPr id="15" name="Logo BSS"/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" y="5997600"/>
            <a:ext cx="600736" cy="601200"/>
          </a:xfrm>
          <a:prstGeom prst="rect">
            <a:avLst/>
          </a:prstGeom>
        </p:spPr>
      </p:pic>
      <p:sp>
        <p:nvSpPr>
          <p:cNvPr id="1030" name="Sidetal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808000" y="6580800"/>
            <a:ext cx="252000" cy="13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lnSpc>
                <a:spcPts val="1200"/>
              </a:lnSpc>
              <a:buFontTx/>
              <a:buNone/>
              <a:defRPr sz="700" spc="40" baseline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2" name="Date Placeholder 1" hidden="1"/>
          <p:cNvSpPr>
            <a:spLocks noGrp="1"/>
          </p:cNvSpPr>
          <p:nvPr>
            <p:ph type="dt" sz="half" idx="2"/>
          </p:nvPr>
        </p:nvSpPr>
        <p:spPr>
          <a:xfrm>
            <a:off x="0" y="7020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E7B83056-E73A-4EB1-8793-61FB59C07FBC}" type="datetimeFigureOut">
              <a:rPr lang="da-DK" smtClean="0"/>
              <a:pPr/>
              <a:t>16-03-2025</a:t>
            </a:fld>
            <a:r>
              <a:rPr lang="da-DK"/>
              <a:t>14-03-2025</a:t>
            </a:r>
          </a:p>
        </p:txBody>
      </p:sp>
      <p:sp>
        <p:nvSpPr>
          <p:cNvPr id="3" name="Footer Placeholder 2" hidden="1"/>
          <p:cNvSpPr>
            <a:spLocks noGrp="1"/>
          </p:cNvSpPr>
          <p:nvPr>
            <p:ph type="ftr" sz="quarter" idx="3"/>
          </p:nvPr>
        </p:nvSpPr>
        <p:spPr>
          <a:xfrm>
            <a:off x="0" y="7020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">
                <a:noFill/>
              </a:defRPr>
            </a:lvl1pPr>
          </a:lstStyle>
          <a:p>
            <a:endParaRPr lang="da-D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6" r:id="rId2"/>
    <p:sldLayoutId id="2147483673" r:id="rId3"/>
    <p:sldLayoutId id="2147483666" r:id="rId4"/>
    <p:sldLayoutId id="2147483662" r:id="rId5"/>
    <p:sldLayoutId id="2147483649" r:id="rId6"/>
    <p:sldLayoutId id="2147483669" r:id="rId7"/>
    <p:sldLayoutId id="2147483661" r:id="rId8"/>
    <p:sldLayoutId id="2147483668" r:id="rId9"/>
    <p:sldLayoutId id="2147483663" r:id="rId10"/>
    <p:sldLayoutId id="2147483670" r:id="rId11"/>
    <p:sldLayoutId id="2147483654" r:id="rId12"/>
    <p:sldLayoutId id="2147483664" r:id="rId13"/>
    <p:sldLayoutId id="2147483671" r:id="rId14"/>
    <p:sldLayoutId id="2147483650" r:id="rId15"/>
    <p:sldLayoutId id="2147483655" r:id="rId16"/>
    <p:sldLayoutId id="2147483651" r:id="rId17"/>
    <p:sldLayoutId id="2147483679" r:id="rId18"/>
    <p:sldLayoutId id="2147483658" r:id="rId19"/>
  </p:sldLayoutIdLst>
  <p:hf sldNum="0" hdr="0" ftr="0"/>
  <p:txStyles>
    <p:titleStyle>
      <a:lvl1pPr algn="l" rtl="0" eaLnBrk="1" fontAlgn="base" hangingPunct="1">
        <a:lnSpc>
          <a:spcPct val="89000"/>
        </a:lnSpc>
        <a:spcBef>
          <a:spcPct val="0"/>
        </a:spcBef>
        <a:spcAft>
          <a:spcPct val="0"/>
        </a:spcAft>
        <a:defRPr sz="4500" b="1" cap="all" baseline="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2pPr>
      <a:lvl3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3pPr>
      <a:lvl4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4pPr>
      <a:lvl5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5pPr>
      <a:lvl6pPr marL="4572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6pPr>
      <a:lvl7pPr marL="9144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7pPr>
      <a:lvl8pPr marL="13716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8pPr>
      <a:lvl9pPr marL="18288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9pPr>
    </p:titleStyle>
    <p:bodyStyle>
      <a:lvl1pPr marL="0" indent="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SzPct val="100000"/>
        <a:buFont typeface="Calibri" panose="020F0502020204030204" pitchFamily="34" charset="0"/>
        <a:buChar char="​"/>
        <a:defRPr sz="2000" b="0">
          <a:solidFill>
            <a:schemeClr val="tx1"/>
          </a:solidFill>
          <a:latin typeface="+mn-lt"/>
          <a:ea typeface="+mn-ea"/>
          <a:cs typeface="+mn-cs"/>
        </a:defRPr>
      </a:lvl1pPr>
      <a:lvl2pPr marL="432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2pPr>
      <a:lvl3pPr marL="756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152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4pPr>
      <a:lvl5pPr marL="1512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5pPr>
      <a:lvl6pPr marL="1836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6pPr>
      <a:lvl7pPr marL="1836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7pPr>
      <a:lvl8pPr marL="1836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8pPr>
      <a:lvl9pPr marL="1836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4" orient="horz" pos="3715" userDrawn="1">
          <p15:clr>
            <a:srgbClr val="000000"/>
          </p15:clr>
        </p15:guide>
        <p15:guide id="5" orient="horz" pos="4131" userDrawn="1">
          <p15:clr>
            <a:srgbClr val="A4A3A4"/>
          </p15:clr>
        </p15:guide>
        <p15:guide id="6" pos="7479" userDrawn="1">
          <p15:clr>
            <a:srgbClr val="A4A3A4"/>
          </p15:clr>
        </p15:guide>
        <p15:guide id="7" orient="horz" pos="1234" userDrawn="1">
          <p15:clr>
            <a:srgbClr val="000000"/>
          </p15:clr>
        </p15:guide>
        <p15:guide id="8" pos="7059" userDrawn="1">
          <p15:clr>
            <a:srgbClr val="000000"/>
          </p15:clr>
        </p15:guide>
        <p15:guide id="9" pos="199" userDrawn="1">
          <p15:clr>
            <a:srgbClr val="A4A3A4"/>
          </p15:clr>
        </p15:guide>
        <p15:guide id="10" pos="621" userDrawn="1">
          <p15:clr>
            <a:srgbClr val="000000"/>
          </p15:clr>
        </p15:guide>
        <p15:guide id="11" orient="horz" pos="199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9.xml"/><Relationship Id="rId1" Type="http://schemas.openxmlformats.org/officeDocument/2006/relationships/tags" Target="../tags/tag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lex.dk/retssikkerhed#:~:text=Retssikkerhed%20er%20et%20begreb%2C%20som,eller%20til%20at%20kontrollere%20borgerne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85838" y="2482343"/>
            <a:ext cx="10220325" cy="1661993"/>
          </a:xfrm>
        </p:spPr>
        <p:txBody>
          <a:bodyPr/>
          <a:lstStyle/>
          <a:p>
            <a:r>
              <a:rPr lang="da-DK" noProof="1"/>
              <a:t>Retssikkerhed i børnesager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8320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2139698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9996539C-B37C-4908-B12B-A43712A9FA19}" type="datetime1">
              <a:rPr lang="da-DK" noProof="1" smtClean="0"/>
              <a:t>16-03-2025</a:t>
            </a:fld>
            <a:endParaRPr lang="da-DK" noProof="1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lvl="0"/>
            <a:r>
              <a:rPr lang="da-DK" b="1" i="1" u="none" strike="noStrike" noProof="1">
                <a:solidFill>
                  <a:srgbClr val="000000"/>
                </a:solidFill>
                <a:effectLst/>
                <a:latin typeface="+mj-lt"/>
              </a:rPr>
              <a:t>Retssikkerhed er et begreb, som anvendes til at karakterisere </a:t>
            </a:r>
            <a:r>
              <a:rPr lang="da-DK" b="1" i="1" u="none" strike="noStrike" noProof="1">
                <a:solidFill>
                  <a:srgbClr val="FF0000"/>
                </a:solidFill>
                <a:effectLst/>
                <a:latin typeface="+mj-lt"/>
              </a:rPr>
              <a:t>den retlige regulering, der skal sikre borgernes rettigheder</a:t>
            </a:r>
            <a:r>
              <a:rPr lang="da-DK" b="1" i="1" u="none" strike="noStrike" noProof="1">
                <a:solidFill>
                  <a:srgbClr val="000000"/>
                </a:solidFill>
                <a:effectLst/>
                <a:latin typeface="+mj-lt"/>
              </a:rPr>
              <a:t>. Retssikkerhed er især vigtig på retsområder, hvor offentlige myndigheder tillægges beføjelser til at foretage indgreb i borgernes retsforhold, anvende magt eller til at kontrollere borgerne.</a:t>
            </a:r>
          </a:p>
          <a:p>
            <a:pPr marL="0" lvl="0" indent="0">
              <a:buNone/>
            </a:pPr>
            <a:endParaRPr lang="da-DK" b="1" i="1" u="none" strike="noStrike" noProof="1">
              <a:solidFill>
                <a:srgbClr val="000000"/>
              </a:solidFill>
              <a:effectLst/>
              <a:latin typeface="+mj-lt"/>
            </a:endParaRPr>
          </a:p>
          <a:p>
            <a:pPr lvl="0"/>
            <a:r>
              <a:rPr lang="da-DK" sz="1600" noProof="1">
                <a:hlinkClick r:id="rId2"/>
              </a:rPr>
              <a:t>https://lex.dk/retssikkerhed#:~:text=Retssikkerhed%20er%20et%20begreb%2C%20som,eller%20til%20at%20kontrollere%20borgerne</a:t>
            </a:r>
            <a:r>
              <a:rPr lang="da-DK" sz="1600" noProof="1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21598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1"/>
              <a:t>”Den retlige regulering”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b="1" noProof="1"/>
              <a:t>Barnets lov (serviceloven, bistandsloven)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b="1" noProof="1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b="1" noProof="1"/>
              <a:t>Forvaltningsloven og de forvaltningsretlige grundsætninger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b="1" noProof="1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b="1" noProof="1"/>
              <a:t>Retssikkerhedsloven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b="1" noProof="1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b="1" noProof="1"/>
              <a:t>Grundloven</a:t>
            </a:r>
          </a:p>
          <a:p>
            <a:pPr>
              <a:buNone/>
            </a:pPr>
            <a:endParaRPr lang="da-DK" b="1" noProof="1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b="1" noProof="1"/>
              <a:t>Den Europæiske Menneskerettighedskonvention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b="1" noProof="1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b="1" noProof="1"/>
              <a:t>Børnekonventionen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13365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59807E-037A-3152-9210-53E0D73B8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5C26-C380-6B4B-A195-0D7AAE1C9C96}" type="datetime1">
              <a:rPr lang="da-DK" noProof="1" smtClean="0"/>
              <a:t>16-03-2025</a:t>
            </a:fld>
            <a:r>
              <a:rPr lang="da-DK" noProof="1"/>
              <a:t>14-03-2025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74B42589-4D5C-C132-411A-EA0897ED5B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66097442"/>
              </p:ext>
            </p:extLst>
          </p:nvPr>
        </p:nvGraphicFramePr>
        <p:xfrm>
          <a:off x="2031471" y="720372"/>
          <a:ext cx="8125883" cy="5417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6ADED17-8AEC-889D-BAC0-EE6BEBA0D254}"/>
              </a:ext>
            </a:extLst>
          </p:cNvPr>
          <p:cNvSpPr txBox="1"/>
          <p:nvPr/>
        </p:nvSpPr>
        <p:spPr>
          <a:xfrm>
            <a:off x="765820" y="720372"/>
            <a:ext cx="2808312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5000"/>
              </a:lnSpc>
            </a:pPr>
            <a:r>
              <a:rPr lang="da-DK" sz="4000" b="1" noProof="1">
                <a:latin typeface="+mn-lt"/>
              </a:rPr>
              <a:t>Systemet </a:t>
            </a:r>
          </a:p>
        </p:txBody>
      </p:sp>
    </p:spTree>
    <p:extLst>
      <p:ext uri="{BB962C8B-B14F-4D97-AF65-F5344CB8AC3E}">
        <p14:creationId xmlns:p14="http://schemas.microsoft.com/office/powerpoint/2010/main" val="4078211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A4439-0D10-3044-2829-AB99F62AE2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5838" y="2897841"/>
            <a:ext cx="10220325" cy="830997"/>
          </a:xfrm>
        </p:spPr>
        <p:txBody>
          <a:bodyPr/>
          <a:lstStyle/>
          <a:p>
            <a:r>
              <a:rPr lang="da-DK" noProof="1"/>
              <a:t>Så hvad er problemet?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D4EACD-3181-8E04-9C5B-237D75E05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5E429-121A-4746-9720-44EC84113854}" type="datetime1">
              <a:rPr lang="da-DK" noProof="1" smtClean="0"/>
              <a:t>16-03-2025</a:t>
            </a:fld>
            <a:r>
              <a:rPr lang="da-DK" noProof="1"/>
              <a:t>14-03-2025</a:t>
            </a:r>
          </a:p>
        </p:txBody>
      </p:sp>
    </p:spTree>
    <p:extLst>
      <p:ext uri="{BB962C8B-B14F-4D97-AF65-F5344CB8AC3E}">
        <p14:creationId xmlns:p14="http://schemas.microsoft.com/office/powerpoint/2010/main" val="3739677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0F9C2-16E3-EBE9-BEBC-576F43096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1"/>
              <a:t>Så hvad er problemet?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37F07-CC9A-685A-AFE0-0120CD3FD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b="1" noProof="1"/>
              <a:t>En “effektiv” Ankestyrelse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b="1" noProof="1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b="1" noProof="1"/>
              <a:t>God business for dårlige advokater – dårlig business for gode advokater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b="1" noProof="1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b="1" noProof="1"/>
              <a:t>Hvornår bliver man tildelt sin advokat, sin tolk, sin støtteperson?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b="1" noProof="1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b="1" noProof="1"/>
              <a:t>Kommunernes arbejde med familien under anbringelsen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b="1" noProof="1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b="1" noProof="1"/>
              <a:t>Krav til undersøgelserne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1B52BB-2883-7A1E-2D89-F05B49D72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0C162-4243-EC42-A59F-1952C4B50C59}" type="datetime1">
              <a:rPr lang="da-DK" noProof="1" smtClean="0"/>
              <a:t>16-03-2025</a:t>
            </a:fld>
            <a:r>
              <a:rPr lang="da-DK" noProof="1"/>
              <a:t>14-03-2025</a:t>
            </a:r>
          </a:p>
        </p:txBody>
      </p:sp>
    </p:spTree>
    <p:extLst>
      <p:ext uri="{BB962C8B-B14F-4D97-AF65-F5344CB8AC3E}">
        <p14:creationId xmlns:p14="http://schemas.microsoft.com/office/powerpoint/2010/main" val="1504268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85D0BA-287D-72A3-BABC-A2764ADF48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9A4D5-FC1D-212A-B7D1-0B40122C8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1"/>
              <a:t>Og hvad er løsningen?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3B22A-3E07-074A-8D79-843FE267C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a-DK" b="1" noProof="1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b="1" noProof="1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b="1" noProof="1"/>
              <a:t>Dårligt eksempel: Forældrekompetenceundersøgelser i sager om anbringelse af børn med grønlandsk baggrund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b="1" noProof="1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b="1" noProof="1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b="1" noProof="1"/>
              <a:t>Godt eksempel?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b="1" noProof="1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307363-ED4C-DC57-9F52-F6D801F92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0C162-4243-EC42-A59F-1952C4B50C59}" type="datetime1">
              <a:rPr lang="da-DK" noProof="1" smtClean="0"/>
              <a:t>16-03-2025</a:t>
            </a:fld>
            <a:r>
              <a:rPr lang="da-DK" noProof="1"/>
              <a:t>14-03-2025</a:t>
            </a:r>
          </a:p>
        </p:txBody>
      </p:sp>
    </p:spTree>
    <p:extLst>
      <p:ext uri="{BB962C8B-B14F-4D97-AF65-F5344CB8AC3E}">
        <p14:creationId xmlns:p14="http://schemas.microsoft.com/office/powerpoint/2010/main" val="125874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FBCE6A-6A45-B0EB-5673-6B1AF2FD45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AFEB6-79AE-28D7-F5BD-41E090F5B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1"/>
              <a:t>Kvalitet I lovgivningen og sagsbehandlingen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B6E730-8296-1963-6D19-D94EA1CCCF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a-DK" b="1" noProof="1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b="1" noProof="1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b="1" noProof="1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b="1" noProof="1"/>
              <a:t>God lovgivningskvalitet forudsætter tid og ekspertise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b="1" noProof="1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b="1" noProof="1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b="1" noProof="1"/>
              <a:t>God sagsbehandling forudsætter kompetent personale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b="1" noProof="1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b="1" noProof="1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b="1" noProof="1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BABA3C-99E1-B5DE-E086-21DF6A99A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0C162-4243-EC42-A59F-1952C4B50C59}" type="datetime1">
              <a:rPr lang="da-DK" noProof="1" smtClean="0"/>
              <a:t>16-03-2025</a:t>
            </a:fld>
            <a:r>
              <a:rPr lang="da-DK" noProof="1"/>
              <a:t>14-03-2025</a:t>
            </a:r>
          </a:p>
        </p:txBody>
      </p:sp>
    </p:spTree>
    <p:extLst>
      <p:ext uri="{BB962C8B-B14F-4D97-AF65-F5344CB8AC3E}">
        <p14:creationId xmlns:p14="http://schemas.microsoft.com/office/powerpoint/2010/main" val="3865939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FEC2B1-6D06-C7BE-1879-DFFCA1D1A1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0CC97-2832-BFFD-EEB2-5F646A6AD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1"/>
              <a:t>Hvad kan vi gøre?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52FC2-A17D-AFC2-7937-04C70EE06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a-DK" b="1" noProof="1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b="1" noProof="1"/>
              <a:t>Insistere på ordentlighed – også fra os selv (selvom det er svært)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b="1" noProof="1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b="1" noProof="1"/>
              <a:t>Ikke love mere, end vi kan holde (ikke alle børn skal bo hos deres forældre)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b="1" noProof="1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b="1" noProof="1"/>
              <a:t>Have styr på vores egen butik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b="1" noProof="1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b="1" noProof="1"/>
              <a:t>Råbe højt, når der er god grund til det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b="1" noProof="1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b="1" noProof="1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b="1" noProof="1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6E53E-6ED7-4D5F-67E6-A71B6EE25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0C162-4243-EC42-A59F-1952C4B50C59}" type="datetime1">
              <a:rPr lang="da-DK" noProof="1" smtClean="0"/>
              <a:t>16-03-2025</a:t>
            </a:fld>
            <a:r>
              <a:rPr lang="da-DK" noProof="1"/>
              <a:t>14-03-2025</a:t>
            </a:r>
          </a:p>
        </p:txBody>
      </p:sp>
    </p:spTree>
    <p:extLst>
      <p:ext uri="{BB962C8B-B14F-4D97-AF65-F5344CB8AC3E}">
        <p14:creationId xmlns:p14="http://schemas.microsoft.com/office/powerpoint/2010/main" val="192856003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24037981440367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24037981471609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240379815497340"/>
</p:tagLst>
</file>

<file path=ppt/theme/theme1.xml><?xml version="1.0" encoding="utf-8"?>
<a:theme xmlns:a="http://schemas.openxmlformats.org/drawingml/2006/main" name="BSS 16:9">
  <a:themeElements>
    <a:clrScheme name="AU_Blue">
      <a:dk1>
        <a:srgbClr val="000000"/>
      </a:dk1>
      <a:lt1>
        <a:srgbClr val="FFFFFF"/>
      </a:lt1>
      <a:dk2>
        <a:srgbClr val="002546"/>
      </a:dk2>
      <a:lt2>
        <a:srgbClr val="002546"/>
      </a:lt2>
      <a:accent1>
        <a:srgbClr val="0A1439"/>
      </a:accent1>
      <a:accent2>
        <a:srgbClr val="183D83"/>
      </a:accent2>
      <a:accent3>
        <a:srgbClr val="87D1F4"/>
      </a:accent3>
      <a:accent4>
        <a:srgbClr val="33525F"/>
      </a:accent4>
      <a:accent5>
        <a:srgbClr val="548195"/>
      </a:accent5>
      <a:accent6>
        <a:srgbClr val="C6C6C6"/>
      </a:accent6>
      <a:hlink>
        <a:srgbClr val="03428E"/>
      </a:hlink>
      <a:folHlink>
        <a:srgbClr val="03428E"/>
      </a:folHlink>
    </a:clrScheme>
    <a:fontScheme name="AU Passata">
      <a:majorFont>
        <a:latin typeface="AU Passata"/>
        <a:ea typeface=""/>
        <a:cs typeface=""/>
      </a:majorFont>
      <a:minorFont>
        <a:latin typeface="AU Passat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/>
        </a:solidFill>
        <a:ln w="1778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  <a:noAutofit/>
      </a:bodyPr>
      <a:lstStyle>
        <a:defPPr marL="0" marR="0" indent="0" algn="l" defTabSz="914400" rtl="0" eaLnBrk="1" fontAlgn="base" latinLnBrk="0" hangingPunct="1">
          <a:lnSpc>
            <a:spcPct val="95000"/>
          </a:lnSpc>
          <a:spcBef>
            <a:spcPct val="0"/>
          </a:spcBef>
          <a:spcAft>
            <a:spcPct val="0"/>
          </a:spcAft>
          <a:buClrTx/>
          <a:buSzTx/>
          <a:buFont typeface="AU Passata" pitchFamily="34" charset="0"/>
          <a:buNone/>
          <a:tabLst/>
          <a:defRPr kumimoji="0" sz="1600" b="0" i="0" u="none" strike="noStrike" cap="none" normalizeH="0" baseline="0" dirty="0" err="1">
            <a:ln>
              <a:noFill/>
            </a:ln>
            <a:solidFill>
              <a:schemeClr val="bg1"/>
            </a:solidFill>
            <a:effectLst/>
            <a:latin typeface="AU Passat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778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ts val="3600"/>
          </a:lnSpc>
          <a:spcBef>
            <a:spcPct val="0"/>
          </a:spcBef>
          <a:spcAft>
            <a:spcPct val="0"/>
          </a:spcAft>
          <a:buClrTx/>
          <a:buSzTx/>
          <a:buFont typeface="AU Passata" pitchFamily="34" charset="0"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U Passata" pitchFamily="34" charset="0"/>
          </a:defRPr>
        </a:defPPr>
      </a:lst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95000"/>
          </a:lnSpc>
          <a:defRPr sz="1600" dirty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U PowerPoint Template 16-9.potx" id="{7A6F7BDC-B87C-43B1-A03F-8FC29EB8E4AA}" vid="{0342C178-0357-4DD1-B9D7-A15D067ACA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259</Words>
  <Application>Microsoft Office PowerPoint</Application>
  <PresentationFormat>Brugerdefineret</PresentationFormat>
  <Paragraphs>66</Paragraphs>
  <Slides>10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10</vt:i4>
      </vt:variant>
    </vt:vector>
  </HeadingPairs>
  <TitlesOfParts>
    <vt:vector size="16" baseType="lpstr">
      <vt:lpstr>Calibri</vt:lpstr>
      <vt:lpstr>Georgia</vt:lpstr>
      <vt:lpstr>AU Passata Light</vt:lpstr>
      <vt:lpstr>AU Passata</vt:lpstr>
      <vt:lpstr>Arial</vt:lpstr>
      <vt:lpstr>BSS 16:9</vt:lpstr>
      <vt:lpstr>Retssikkerhed i børnesager</vt:lpstr>
      <vt:lpstr>PowerPoint-præsentation</vt:lpstr>
      <vt:lpstr>”Den retlige regulering”</vt:lpstr>
      <vt:lpstr>PowerPoint-præsentation</vt:lpstr>
      <vt:lpstr>Så hvad er problemet?</vt:lpstr>
      <vt:lpstr>Så hvad er problemet?</vt:lpstr>
      <vt:lpstr>Og hvad er løsningen?</vt:lpstr>
      <vt:lpstr>Kvalitet I lovgivningen og sagsbehandlingen</vt:lpstr>
      <vt:lpstr>Hvad kan vi gøre?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2025-03-16T10:17:17Z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luginDependencies_0">
    <vt:lpwstr>{"635926855539746206:636045261152541358":[{"dependencyType":"DataSource","dependencyId":":","dependencyVersion":null},{"dependencyType":"DataSource","dependencyId":":","dependencyVersion":null},{"dependencyType":"DataSource","dependencyId":":","dependency</vt:lpwstr>
  </property>
  <property fmtid="{D5CDD505-2E9C-101B-9397-08002B2CF9AE}" pid="3" name="PluginDependencies_1">
    <vt:lpwstr>Version":null},{"dependencyType":"DataSource","dependencyId":":","dependencyVersion":null},{"dependencyType":"DataSource","dependencyId":":","dependencyVersion":null},{"dependencyType":"DataSource","dependencyId":":","dependencyVersion":null},{"dependency</vt:lpwstr>
  </property>
  <property fmtid="{D5CDD505-2E9C-101B-9397-08002B2CF9AE}" pid="4" name="PluginDependencies_2">
    <vt:lpwstr>Type":"DataSource","dependencyId":":","dependencyVersion":null},{"dependencyType":"DataSource","dependencyId":":","dependencyVersion":null},{"dependencyType":"DataSource","dependencyId":":","dependencyVersion":null},{"dependencyType":"DataSource","depende</vt:lpwstr>
  </property>
  <property fmtid="{D5CDD505-2E9C-101B-9397-08002B2CF9AE}" pid="5" name="PluginDependencies_3">
    <vt:lpwstr>ncyId":":","dependencyVersion":null},{"dependencyType":"DataSource","dependencyId":":","dependencyVersion":null},{"dependencyType":"DataSource","dependencyId":":","dependencyVersion":null},{"dependencyType":"DataSource","dependencyId":":","dependencyVersi</vt:lpwstr>
  </property>
  <property fmtid="{D5CDD505-2E9C-101B-9397-08002B2CF9AE}" pid="6" name="PluginDependencies_4">
    <vt:lpwstr>on":null},{"dependencyType":"DataSource","dependencyId":":","dependencyVersion":null},{"dependencyType":"DataSource","dependencyId":":","dependencyVersion":null},{"dependencyType":"DataSource","dependencyId":":","dependencyVersion":null},{"dependencyType"</vt:lpwstr>
  </property>
  <property fmtid="{D5CDD505-2E9C-101B-9397-08002B2CF9AE}" pid="7" name="PluginDependencies_5">
    <vt:lpwstr>:"DataSource","dependencyId":":","dependencyVersion":null},{"dependencyType":"DataSource","dependencyId":":","dependencyVersion":null},{"dependencyType":"DataSource","dependencyId":":","dependencyVersion":null},{"dependencyType":"DataSource","dependencyId</vt:lpwstr>
  </property>
  <property fmtid="{D5CDD505-2E9C-101B-9397-08002B2CF9AE}" pid="8" name="PluginDependencies_6">
    <vt:lpwstr>":":","dependencyVersion":null},{"dependencyType":"DataSource","dependencyId":":","dependencyVersion":null},{"dependencyType":"DataSource","dependencyId":":","dependencyVersion":null},{"dependencyType":"DataSource","dependencyId":":","dependencyVersion":n</vt:lpwstr>
  </property>
  <property fmtid="{D5CDD505-2E9C-101B-9397-08002B2CF9AE}" pid="9" name="PluginDependencies_7">
    <vt:lpwstr>ull},{"dependencyType":"DataSource","dependencyId":":","dependencyVersion":null},{"dependencyType":"DataSource","dependencyId":":","dependencyVersion":null},{"dependencyType":"DataSource","dependencyId":":","dependencyVersion":null},{"dependencyType":"Dat</vt:lpwstr>
  </property>
  <property fmtid="{D5CDD505-2E9C-101B-9397-08002B2CF9AE}" pid="10" name="PluginDependencies_8">
    <vt:lpwstr>aSource","dependencyId":":","dependencyVersion":null},{"dependencyType":"DataSource","dependencyId":":","dependencyVersion":null},{"dependencyType":"DataSource","dependencyId":":","dependencyVersion":null},{"dependencyType":"DataSource","dependencyId":":"</vt:lpwstr>
  </property>
  <property fmtid="{D5CDD505-2E9C-101B-9397-08002B2CF9AE}" pid="11" name="PluginDependencies_9">
    <vt:lpwstr>,"dependencyVersion":null},{"dependencyType":"DataSource","dependencyId":":","dependencyVersion":null},{"dependencyType":"DataSource","dependencyId":":","dependencyVersion":null},{"dependencyType":"DataSource","dependencyId":":","dependencyVersion":null},</vt:lpwstr>
  </property>
  <property fmtid="{D5CDD505-2E9C-101B-9397-08002B2CF9AE}" pid="12" name="PluginDependencies_10">
    <vt:lpwstr>{"dependencyType":"DataSource","dependencyId":":","dependencyVersion":null},{"dependencyType":"DataSource","dependencyId":":","dependencyVersion":null},{"dependencyType":"DataSource","dependencyId":":","dependencyVersion":null},{"dependencyType":"DataSour</vt:lpwstr>
  </property>
  <property fmtid="{D5CDD505-2E9C-101B-9397-08002B2CF9AE}" pid="13" name="PluginDependencies_11">
    <vt:lpwstr>ce","dependencyId":":","dependencyVersion":null},{"dependencyType":"DataSource","dependencyId":":","dependencyVersion":null},{"dependencyType":"DataSource","dependencyId":":","dependencyVersion":null},{"dependencyType":"DataSource","dependencyId":":","dep</vt:lpwstr>
  </property>
  <property fmtid="{D5CDD505-2E9C-101B-9397-08002B2CF9AE}" pid="14" name="PluginDependencies_12">
    <vt:lpwstr>endencyVersion":null},{"dependencyType":"DataSource","dependencyId":":","dependencyVersion":null},{"dependencyType":"DataSource","dependencyId":":","dependencyVersion":null},{"dependencyType":"DataSource","dependencyId":":","dependencyVersion":null},{"dep</vt:lpwstr>
  </property>
  <property fmtid="{D5CDD505-2E9C-101B-9397-08002B2CF9AE}" pid="15" name="PluginDependencies_13">
    <vt:lpwstr>endencyType":"DataSource","dependencyId":":","dependencyVersion":null},{"dependencyType":"DataSource","dependencyId":":","dependencyVersion":null},{"dependencyType":"DataSource","dependencyId":":","dependencyVersion":null},{"dependencyType":"DataSource","</vt:lpwstr>
  </property>
  <property fmtid="{D5CDD505-2E9C-101B-9397-08002B2CF9AE}" pid="16" name="PluginDependencies_14">
    <vt:lpwstr>dependencyId":":","dependencyVersion":null},{"dependencyType":"DataSource","dependencyId":":","dependencyVersion":null},{"dependencyType":"DataSource","dependencyId":":","dependencyVersion":null},{"dependencyType":"DataSource","dependencyId":":","dependen</vt:lpwstr>
  </property>
  <property fmtid="{D5CDD505-2E9C-101B-9397-08002B2CF9AE}" pid="17" name="PluginDependencies_15">
    <vt:lpwstr>cyVersion":null},{"dependencyType":"DataSource","dependencyId":":","dependencyVersion":null},{"dependencyType":"DataSource","dependencyId":":","dependencyVersion":null},{"dependencyType":"DataSource","dependencyId":":","dependencyVersion":null},{"dependen</vt:lpwstr>
  </property>
  <property fmtid="{D5CDD505-2E9C-101B-9397-08002B2CF9AE}" pid="18" name="PluginDependencies_16">
    <vt:lpwstr>cyType":"DataSource","dependencyId":":","dependencyVersion":null},{"dependencyType":"DataSource","dependencyId":":","dependencyVersion":null},{"dependencyType":"DataSource","dependencyId":":","dependencyVersion":null},{"dependencyType":"DataSource","depen</vt:lpwstr>
  </property>
  <property fmtid="{D5CDD505-2E9C-101B-9397-08002B2CF9AE}" pid="19" name="PluginDependencies_17">
    <vt:lpwstr>dencyId":":","dependencyVersion":null},{"dependencyType":"DataSource","dependencyId":":","dependencyVersion":null},{"dependencyType":"DataSource","dependencyId":":","dependencyVersion":null},{"dependencyType":"DataSource","dependencyId":":","dependencyVer</vt:lpwstr>
  </property>
  <property fmtid="{D5CDD505-2E9C-101B-9397-08002B2CF9AE}" pid="20" name="PluginDependencies_18">
    <vt:lpwstr>sion":null},{"dependencyType":"DataSource","dependencyId":":","dependencyVersion":null},{"dependencyType":"DataSource","dependencyId":":","dependencyVersion":null},{"dependencyType":"DataSource","dependencyId":":","dependencyVersion":null},{"dependencyTyp</vt:lpwstr>
  </property>
  <property fmtid="{D5CDD505-2E9C-101B-9397-08002B2CF9AE}" pid="21" name="PluginDependencies_19">
    <vt:lpwstr>e":"DataSource","dependencyId":":","dependencyVersion":null},{"dependencyType":"DataSource","dependencyId":":","dependencyVersion":null},{"dependencyType":"DataSource","dependencyId":":","dependencyVersion":null},{"dependencyType":"DataSource","dependency</vt:lpwstr>
  </property>
  <property fmtid="{D5CDD505-2E9C-101B-9397-08002B2CF9AE}" pid="22" name="PluginDependencies_20">
    <vt:lpwstr>Id":":","dependencyVersion":null},{"dependencyType":"DataSource","dependencyId":":","dependencyVersion":null},{"dependencyType":"DataSource","dependencyId":":","dependencyVersion":null},{"dependencyType":"DataSource","dependencyId":":","dependencyVersion"</vt:lpwstr>
  </property>
  <property fmtid="{D5CDD505-2E9C-101B-9397-08002B2CF9AE}" pid="23" name="PluginDependencies_21">
    <vt:lpwstr>:null},{"dependencyType":"DataSource","dependencyId":":","dependencyVersion":null},{"dependencyType":"DataSource","dependencyId":":","dependencyVersion":null},{"dependencyType":"DataSource","dependencyId":":","dependencyVersion":null},{"dependencyType":"D</vt:lpwstr>
  </property>
  <property fmtid="{D5CDD505-2E9C-101B-9397-08002B2CF9AE}" pid="24" name="PluginDependencies_22">
    <vt:lpwstr>ataSource","dependencyId":":","dependencyVersion":null},{"dependencyType":"DataSource","dependencyId":":","dependencyVersion":null},{"dependencyType":"DataSource","dependencyId":":","dependencyVersion":null},{"dependencyType":"DataSource","dependencyId":"</vt:lpwstr>
  </property>
  <property fmtid="{D5CDD505-2E9C-101B-9397-08002B2CF9AE}" pid="25" name="PluginDependencies_23">
    <vt:lpwstr>:","dependencyVersion":null},{"dependencyType":"DataSource","dependencyId":":","dependencyVersion":null},{"dependencyType":"DataSource","dependencyId":":","dependencyVersion":null},{"dependencyType":"DataSource","dependencyId":":","dependencyVersion":null</vt:lpwstr>
  </property>
  <property fmtid="{D5CDD505-2E9C-101B-9397-08002B2CF9AE}" pid="26" name="PluginDependencies_24">
    <vt:lpwstr>},{"dependencyType":"DataSource","dependencyId":":","dependencyVersion":null},{"dependencyType":"DataSource","dependencyId":":","dependencyVersion":null},{"dependencyType":"DataSource","dependencyId":":","dependencyVersion":null},{"dependencyType":"DataSo</vt:lpwstr>
  </property>
  <property fmtid="{D5CDD505-2E9C-101B-9397-08002B2CF9AE}" pid="27" name="PluginDependencies_25">
    <vt:lpwstr>urce","dependencyId":":","dependencyVersion":null},{"dependencyType":"DataSource","dependencyId":":","dependencyVersion":null},{"dependencyType":"DataSource","dependencyId":":","dependencyVersion":null},{"dependencyType":"DataSource","dependencyId":":","d</vt:lpwstr>
  </property>
  <property fmtid="{D5CDD505-2E9C-101B-9397-08002B2CF9AE}" pid="28" name="PluginDependencies_26">
    <vt:lpwstr>ependencyVersion":null},{"dependencyType":"DataSource","dependencyId":":","dependencyVersion":null},{"dependencyType":"DataSource","dependencyId":":","dependencyVersion":null},{"dependencyType":"DataSource","dependencyId":":","dependencyVersion":null},{"d</vt:lpwstr>
  </property>
  <property fmtid="{D5CDD505-2E9C-101B-9397-08002B2CF9AE}" pid="29" name="PluginDependencies_27">
    <vt:lpwstr>ependencyType":"DataSource","dependencyId":":","dependencyVersion":null},{"dependencyType":"DataSource","dependencyId":":","dependencyVersion":null},{"dependencyType":"DataSource","dependencyId":":","dependencyVersion":null},{"dependencyType":"DataSource"</vt:lpwstr>
  </property>
  <property fmtid="{D5CDD505-2E9C-101B-9397-08002B2CF9AE}" pid="30" name="PluginDependencies_28">
    <vt:lpwstr>,"dependencyId":":","dependencyVersion":null},{"dependencyType":"DataSource","dependencyId":":","dependencyVersion":null},{"dependencyType":"DataSource","dependencyId":":","dependencyVersion":null},{"dependencyType":"DataSource","dependencyId":":","depend</vt:lpwstr>
  </property>
  <property fmtid="{D5CDD505-2E9C-101B-9397-08002B2CF9AE}" pid="31" name="PluginDependencies_29">
    <vt:lpwstr>encyVersion":null},{"dependencyType":"DataSource","dependencyId":":","dependencyVersion":null},{"dependencyType":"DataSource","dependencyId":":","dependencyVersion":null},{"dependencyType":"DataSource","dependencyId":":","dependencyVersion":null},{"depend</vt:lpwstr>
  </property>
  <property fmtid="{D5CDD505-2E9C-101B-9397-08002B2CF9AE}" pid="32" name="PluginDependencies_30">
    <vt:lpwstr>encyType":"DataSource","dependencyId":":","dependencyVersion":null},{"dependencyType":"DataSource","dependencyId":":","dependencyVersion":null},{"dependencyType":"DataSource","dependencyId":":","dependencyVersion":null},{"dependencyType":"DataSource","dep</vt:lpwstr>
  </property>
  <property fmtid="{D5CDD505-2E9C-101B-9397-08002B2CF9AE}" pid="33" name="PluginDependencies_31">
    <vt:lpwstr>endencyId":":","dependencyVersion":null},{"dependencyType":"DataSource","dependencyId":":","dependencyVersion":null},{"dependencyType":"DataSource","dependencyId":":","dependencyVersion":null},{"dependencyType":"DataSource","dependencyId":":","dependencyV</vt:lpwstr>
  </property>
  <property fmtid="{D5CDD505-2E9C-101B-9397-08002B2CF9AE}" pid="34" name="PluginDependencies_32">
    <vt:lpwstr>ersion":null},{"dependencyType":"DataSource","dependencyId":":","dependencyVersion":null},{"dependencyType":"DataSource","dependencyId":":","dependencyVersion":null},{"dependencyType":"DataSource","dependencyId":":","dependencyVersion":null},{"dependencyT</vt:lpwstr>
  </property>
  <property fmtid="{D5CDD505-2E9C-101B-9397-08002B2CF9AE}" pid="35" name="PluginDependencies_33">
    <vt:lpwstr>ype":"DataSource","dependencyId":":","dependencyVersion":null},{"dependencyType":"DataSource","dependencyId":":","dependencyVersion":null},{"dependencyType":"DataSource","dependencyId":":","dependencyVersion":null},{"dependencyType":"DataSource","dependen</vt:lpwstr>
  </property>
  <property fmtid="{D5CDD505-2E9C-101B-9397-08002B2CF9AE}" pid="36" name="PluginDependencies_34">
    <vt:lpwstr>cyId":":","dependencyVersion":null},{"dependencyType":"DataSource","dependencyId":":","dependencyVersion":null},{"dependencyType":"DataSource","dependencyId":":","dependencyVersion":null},{"dependencyType":"DataSource","dependencyId":":","dependencyVersio</vt:lpwstr>
  </property>
  <property fmtid="{D5CDD505-2E9C-101B-9397-08002B2CF9AE}" pid="37" name="PluginDependencies_35">
    <vt:lpwstr>n":null},{"dependencyType":"DataSource","dependencyId":":","dependencyVersion":null},{"dependencyType":"DataSource","dependencyId":":","dependencyVersion":null},{"dependencyType":"DataSource","dependencyId":":","dependencyVersion":null},{"dependencyType":</vt:lpwstr>
  </property>
  <property fmtid="{D5CDD505-2E9C-101B-9397-08002B2CF9AE}" pid="38" name="PluginDependencies_36">
    <vt:lpwstr>"DataSource","dependencyId":":","dependencyVersion":null},{"dependencyType":"DataSource","dependencyId":":","dependencyVersion":null},{"dependencyType":"DataSource","dependencyId":":","dependencyVersion":null},{"dependencyType":"DataSource","dependencyId"</vt:lpwstr>
  </property>
  <property fmtid="{D5CDD505-2E9C-101B-9397-08002B2CF9AE}" pid="39" name="PluginDependencies_37">
    <vt:lpwstr>:":","dependencyVersion":null},{"dependencyType":"DataSource","dependencyId":":","dependencyVersion":null},{"dependencyType":"DataSource","dependencyId":":","dependencyVersion":null},{"dependencyType":"DataSource","dependencyId":":","dependencyVersion":nu</vt:lpwstr>
  </property>
  <property fmtid="{D5CDD505-2E9C-101B-9397-08002B2CF9AE}" pid="40" name="PluginDependencies_38">
    <vt:lpwstr>ll},{"dependencyType":"DataSource","dependencyId":":","dependencyVersion":null},{"dependencyType":"DataSource","dependencyId":":","dependencyVersion":null},{"dependencyType":"DataSource","dependencyId":":","dependencyVersion":null},{"dependencyType":"Data</vt:lpwstr>
  </property>
  <property fmtid="{D5CDD505-2E9C-101B-9397-08002B2CF9AE}" pid="41" name="PluginDependencies_39">
    <vt:lpwstr>Source","dependencyId":":","dependencyVersion":null},{"dependencyType":"DataSource","dependencyId":":","dependencyVersion":null},{"dependencyType":"DataSource","dependencyId":":","dependencyVersion":null},{"dependencyType":"DataSource","dependencyId":":",</vt:lpwstr>
  </property>
  <property fmtid="{D5CDD505-2E9C-101B-9397-08002B2CF9AE}" pid="42" name="PluginDependencies_40">
    <vt:lpwstr>"dependencyVersion":null},{"dependencyType":"DataSource","dependencyId":":","dependencyVersion":null},{"dependencyType":"DataSource","dependencyId":":","dependencyVersion":null},{"dependencyType":"DataSource","dependencyId":":","dependencyVersion":null},{</vt:lpwstr>
  </property>
  <property fmtid="{D5CDD505-2E9C-101B-9397-08002B2CF9AE}" pid="43" name="PluginDependencies_41">
    <vt:lpwstr>"dependencyType":"DataSource","dependencyId":":","dependencyVersion":null},{"dependencyType":"DataSource","dependencyId":":","dependencyVersion":null},{"dependencyType":"DataSource","dependencyId":":","dependencyVersion":null},{"dependencyType":"DataSourc</vt:lpwstr>
  </property>
  <property fmtid="{D5CDD505-2E9C-101B-9397-08002B2CF9AE}" pid="44" name="PluginDependencies_42">
    <vt:lpwstr>e","dependencyId":":","dependencyVersion":null},{"dependencyType":"DataSource","dependencyId":":","dependencyVersion":null},{"dependencyType":"DataSource","dependencyId":":","dependencyVersion":null},{"dependencyType":"DataSource","dependencyId":":","depe</vt:lpwstr>
  </property>
  <property fmtid="{D5CDD505-2E9C-101B-9397-08002B2CF9AE}" pid="45" name="PluginDependencies_43">
    <vt:lpwstr>ndencyVersion":null},{"dependencyType":"DataSource","dependencyId":":","dependencyVersion":null},{"dependencyType":"DataSource","dependencyId":":","dependencyVersion":null},{"dependencyType":"DataSource","dependencyId":":","dependencyVersion":null},{"depe</vt:lpwstr>
  </property>
  <property fmtid="{D5CDD505-2E9C-101B-9397-08002B2CF9AE}" pid="46" name="PluginDependencies_44">
    <vt:lpwstr>ndencyType":"DataSource","dependencyId":":","dependencyVersion":null},{"dependencyType":"DataSource","dependencyId":":","dependencyVersion":null},{"dependencyType":"DataSource","dependencyId":":","dependencyVersion":null},{"dependencyType":"DataSource","d</vt:lpwstr>
  </property>
  <property fmtid="{D5CDD505-2E9C-101B-9397-08002B2CF9AE}" pid="47" name="PluginDependencies_45">
    <vt:lpwstr>ependencyId":":","dependencyVersion":null},{"dependencyType":"DataSource","dependencyId":":","dependencyVersion":null},{"dependencyType":"DataSource","dependencyId":":","dependencyVersion":null},{"dependencyType":"DataSource","dependencyId":":","dependenc</vt:lpwstr>
  </property>
  <property fmtid="{D5CDD505-2E9C-101B-9397-08002B2CF9AE}" pid="48" name="PluginDependencies_46">
    <vt:lpwstr>yVersion":null},{"dependencyType":"DataSource","dependencyId":":","dependencyVersion":null},{"dependencyType":"DataSource","dependencyId":":","dependencyVersion":null},{"dependencyType":"DataSource","dependencyId":":","dependencyVersion":null},{"dependenc</vt:lpwstr>
  </property>
  <property fmtid="{D5CDD505-2E9C-101B-9397-08002B2CF9AE}" pid="49" name="PluginDependencies_47">
    <vt:lpwstr>yType":"DataSource","dependencyId":":","dependencyVersion":null},{"dependencyType":"DataSource","dependencyId":":","dependencyVersion":null},{"dependencyType":"DataSource","dependencyId":":","dependencyVersion":null},{"dependencyType":"DataSource","depend</vt:lpwstr>
  </property>
  <property fmtid="{D5CDD505-2E9C-101B-9397-08002B2CF9AE}" pid="50" name="PluginDependencies_48">
    <vt:lpwstr>encyId":":","dependencyVersion":null},{"dependencyType":"DataSource","dependencyId":":","dependencyVersion":null},{"dependencyType":"DataSource","dependencyId":":","dependencyVersion":null},{"dependencyType":"DataSource","dependencyId":":","dependencyVers</vt:lpwstr>
  </property>
  <property fmtid="{D5CDD505-2E9C-101B-9397-08002B2CF9AE}" pid="51" name="PluginDependencies_49">
    <vt:lpwstr>ion":null},{"dependencyType":"DataSource","dependencyId":":","dependencyVersion":null},{"dependencyType":"DataSource","dependencyId":":","dependencyVersion":null},{"dependencyType":"DataSource","dependencyId":":","dependencyVersion":null},{"dependencyType</vt:lpwstr>
  </property>
  <property fmtid="{D5CDD505-2E9C-101B-9397-08002B2CF9AE}" pid="52" name="PluginDependencies_50">
    <vt:lpwstr>":"DataSource","dependencyId":":","dependencyVersion":null},{"dependencyType":"DataSource","dependencyId":":","dependencyVersion":null},{"dependencyType":"DataSource","dependencyId":":","dependencyVersion":null},{"dependencyType":"DataSource","dependencyI</vt:lpwstr>
  </property>
  <property fmtid="{D5CDD505-2E9C-101B-9397-08002B2CF9AE}" pid="53" name="PluginDependencies_51">
    <vt:lpwstr>d":":","dependencyVersion":null},{"dependencyType":"DataSource","dependencyId":":","dependencyVersion":null},{"dependencyType":"DataSource","dependencyId":":","dependencyVersion":null},{"dependencyType":"DataSource","dependencyId":":","dependencyVersion":</vt:lpwstr>
  </property>
  <property fmtid="{D5CDD505-2E9C-101B-9397-08002B2CF9AE}" pid="54" name="PluginDependencies_52">
    <vt:lpwstr>null},{"dependencyType":"DataSource","dependencyId":":","dependencyVersion":null},{"dependencyType":"DataSource","dependencyId":":","dependencyVersion":null},{"dependencyType":"DataSource","dependencyId":":","dependencyVersion":null},{"dependencyType":"Da</vt:lpwstr>
  </property>
  <property fmtid="{D5CDD505-2E9C-101B-9397-08002B2CF9AE}" pid="55" name="PluginDependencies_53">
    <vt:lpwstr>taSource","dependencyId":":","dependencyVersion":null}],"635926855539746206:636045261152541359":[],"635926855539746206:636045261152541360":[],"635926855539746206:636045261152541361":[],"635926855539746206:636045261152541362":[],"635690283596553901:6357565</vt:lpwstr>
  </property>
  <property fmtid="{D5CDD505-2E9C-101B-9397-08002B2CF9AE}" pid="56" name="PluginDependencies_54">
    <vt:lpwstr>74568773657":[]}</vt:lpwstr>
  </property>
  <property fmtid="{D5CDD505-2E9C-101B-9397-08002B2CF9AE}" pid="57" name="CustomerId">
    <vt:lpwstr>auoffice</vt:lpwstr>
  </property>
  <property fmtid="{D5CDD505-2E9C-101B-9397-08002B2CF9AE}" pid="58" name="TemplateId">
    <vt:lpwstr>636116758097597385</vt:lpwstr>
  </property>
  <property fmtid="{D5CDD505-2E9C-101B-9397-08002B2CF9AE}" pid="59" name="UserProfileId">
    <vt:lpwstr>636317611106152914</vt:lpwstr>
  </property>
  <property fmtid="{D5CDD505-2E9C-101B-9397-08002B2CF9AE}" pid="60" name="TemplafyTimeStamp">
    <vt:lpwstr>2017-03-02T07:52:54.0768626Z</vt:lpwstr>
  </property>
  <property fmtid="{D5CDD505-2E9C-101B-9397-08002B2CF9AE}" pid="61" name="OfficeID">
    <vt:lpwstr>3200</vt:lpwstr>
  </property>
  <property fmtid="{D5CDD505-2E9C-101B-9397-08002B2CF9AE}" pid="62" name="colorthemechange">
    <vt:lpwstr>True</vt:lpwstr>
  </property>
</Properties>
</file>