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9" r:id="rId1"/>
  </p:sldMasterIdLst>
  <p:notesMasterIdLst>
    <p:notesMasterId r:id="rId41"/>
  </p:notesMasterIdLst>
  <p:handoutMasterIdLst>
    <p:handoutMasterId r:id="rId42"/>
  </p:handoutMasterIdLst>
  <p:sldIdLst>
    <p:sldId id="419" r:id="rId2"/>
    <p:sldId id="445" r:id="rId3"/>
    <p:sldId id="420" r:id="rId4"/>
    <p:sldId id="447" r:id="rId5"/>
    <p:sldId id="449" r:id="rId6"/>
    <p:sldId id="446" r:id="rId7"/>
    <p:sldId id="460" r:id="rId8"/>
    <p:sldId id="448" r:id="rId9"/>
    <p:sldId id="425" r:id="rId10"/>
    <p:sldId id="426" r:id="rId11"/>
    <p:sldId id="428" r:id="rId12"/>
    <p:sldId id="417" r:id="rId13"/>
    <p:sldId id="451" r:id="rId14"/>
    <p:sldId id="430" r:id="rId15"/>
    <p:sldId id="454" r:id="rId16"/>
    <p:sldId id="455" r:id="rId17"/>
    <p:sldId id="433" r:id="rId18"/>
    <p:sldId id="435" r:id="rId19"/>
    <p:sldId id="457" r:id="rId20"/>
    <p:sldId id="461" r:id="rId21"/>
    <p:sldId id="458" r:id="rId22"/>
    <p:sldId id="459" r:id="rId23"/>
    <p:sldId id="456" r:id="rId24"/>
    <p:sldId id="436" r:id="rId25"/>
    <p:sldId id="443" r:id="rId26"/>
    <p:sldId id="422" r:id="rId27"/>
    <p:sldId id="444" r:id="rId28"/>
    <p:sldId id="423" r:id="rId29"/>
    <p:sldId id="424" r:id="rId30"/>
    <p:sldId id="418" r:id="rId31"/>
    <p:sldId id="429" r:id="rId32"/>
    <p:sldId id="432" r:id="rId33"/>
    <p:sldId id="437" r:id="rId34"/>
    <p:sldId id="438" r:id="rId35"/>
    <p:sldId id="439" r:id="rId36"/>
    <p:sldId id="440" r:id="rId37"/>
    <p:sldId id="441" r:id="rId38"/>
    <p:sldId id="442" r:id="rId39"/>
    <p:sldId id="434" r:id="rId40"/>
  </p:sldIdLst>
  <p:sldSz cx="12192000" cy="6858000"/>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1D1B"/>
    <a:srgbClr val="C8631B"/>
    <a:srgbClr val="0054A6"/>
    <a:srgbClr val="E5005B"/>
    <a:srgbClr val="012136"/>
    <a:srgbClr val="000000"/>
    <a:srgbClr val="00405F"/>
    <a:srgbClr val="F2F2F2"/>
    <a:srgbClr val="175112"/>
    <a:srgbClr val="678D3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59" autoAdjust="0"/>
    <p:restoredTop sz="79217" autoAdjust="0"/>
  </p:normalViewPr>
  <p:slideViewPr>
    <p:cSldViewPr snapToGrid="0" showGuides="1">
      <p:cViewPr varScale="1">
        <p:scale>
          <a:sx n="68" d="100"/>
          <a:sy n="68" d="100"/>
        </p:scale>
        <p:origin x="1430" y="5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121" d="100"/>
          <a:sy n="121" d="100"/>
        </p:scale>
        <p:origin x="493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9516039"/>
            <a:ext cx="2984871" cy="502674"/>
          </a:xfrm>
          <a:prstGeom prst="rect">
            <a:avLst/>
          </a:prstGeom>
        </p:spPr>
        <p:txBody>
          <a:bodyPr vert="horz" lIns="96606" tIns="48303" rIns="96606" bIns="48303" rtlCol="0" anchor="b"/>
          <a:lstStyle>
            <a:lvl1pPr algn="l">
              <a:defRPr sz="1300"/>
            </a:lvl1pPr>
          </a:lstStyle>
          <a:p>
            <a:endParaRPr lang="en-GB"/>
          </a:p>
        </p:txBody>
      </p:sp>
      <p:sp>
        <p:nvSpPr>
          <p:cNvPr id="7" name="Slide Number Placeholder 6"/>
          <p:cNvSpPr>
            <a:spLocks noGrp="1"/>
          </p:cNvSpPr>
          <p:nvPr>
            <p:ph type="sldNum" sz="quarter" idx="3"/>
          </p:nvPr>
        </p:nvSpPr>
        <p:spPr>
          <a:xfrm>
            <a:off x="3901698" y="9516039"/>
            <a:ext cx="2984871" cy="502674"/>
          </a:xfrm>
          <a:prstGeom prst="rect">
            <a:avLst/>
          </a:prstGeom>
        </p:spPr>
        <p:txBody>
          <a:bodyPr vert="horz" lIns="96606" tIns="48303" rIns="96606" bIns="48303" rtlCol="0" anchor="b"/>
          <a:lstStyle>
            <a:lvl1pPr algn="r">
              <a:defRPr sz="1300"/>
            </a:lvl1pPr>
          </a:lstStyle>
          <a:p>
            <a:fld id="{5D8382C0-1D05-4229-918E-CDD7B7E48B4A}" type="slidenum">
              <a:rPr lang="en-GB" smtClean="0"/>
              <a:t>‹nr.›</a:t>
            </a:fld>
            <a:endParaRPr lang="en-GB"/>
          </a:p>
        </p:txBody>
      </p:sp>
      <p:sp>
        <p:nvSpPr>
          <p:cNvPr id="8" name="Date Placeholder 7"/>
          <p:cNvSpPr>
            <a:spLocks noGrp="1"/>
          </p:cNvSpPr>
          <p:nvPr>
            <p:ph type="dt" sz="quarter" idx="1"/>
          </p:nvPr>
        </p:nvSpPr>
        <p:spPr>
          <a:xfrm>
            <a:off x="3901698" y="0"/>
            <a:ext cx="2984871" cy="502676"/>
          </a:xfrm>
          <a:prstGeom prst="rect">
            <a:avLst/>
          </a:prstGeom>
        </p:spPr>
        <p:txBody>
          <a:bodyPr vert="horz" lIns="96606" tIns="48303" rIns="96606" bIns="48303" rtlCol="0"/>
          <a:lstStyle>
            <a:lvl1pPr algn="r">
              <a:defRPr sz="1300"/>
            </a:lvl1pPr>
          </a:lstStyle>
          <a:p>
            <a:fld id="{13F6AEEE-E778-402E-8B8F-9A98AED26EB8}" type="datetimeFigureOut">
              <a:rPr lang="en-GB" smtClean="0"/>
              <a:t>01/11/2021</a:t>
            </a:fld>
            <a:endParaRPr lang="en-GB"/>
          </a:p>
        </p:txBody>
      </p:sp>
      <p:sp>
        <p:nvSpPr>
          <p:cNvPr id="9" name="Header Placeholder 8"/>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8817" y="4821506"/>
            <a:ext cx="5510530" cy="3944868"/>
          </a:xfrm>
          <a:prstGeom prst="rect">
            <a:avLst/>
          </a:prstGeom>
        </p:spPr>
        <p:txBody>
          <a:bodyPr vert="horz" lIns="96606" tIns="48303" rIns="96606" bIns="4830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Date Placeholder 8"/>
          <p:cNvSpPr>
            <a:spLocks noGrp="1"/>
          </p:cNvSpPr>
          <p:nvPr>
            <p:ph type="dt" idx="1"/>
          </p:nvPr>
        </p:nvSpPr>
        <p:spPr>
          <a:xfrm>
            <a:off x="3901698" y="0"/>
            <a:ext cx="2984871" cy="502676"/>
          </a:xfrm>
          <a:prstGeom prst="rect">
            <a:avLst/>
          </a:prstGeom>
        </p:spPr>
        <p:txBody>
          <a:bodyPr vert="horz" lIns="96606" tIns="48303" rIns="96606" bIns="48303" rtlCol="0"/>
          <a:lstStyle>
            <a:lvl1pPr algn="r">
              <a:defRPr sz="1300"/>
            </a:lvl1pPr>
          </a:lstStyle>
          <a:p>
            <a:fld id="{1386E511-D742-4EFE-90B5-C9FC42762E0F}" type="datetimeFigureOut">
              <a:rPr lang="en-GB" smtClean="0"/>
              <a:t>01/11/2021</a:t>
            </a:fld>
            <a:endParaRPr lang="en-GB"/>
          </a:p>
        </p:txBody>
      </p:sp>
      <p:sp>
        <p:nvSpPr>
          <p:cNvPr id="10" name="Slide Number Placeholder 9"/>
          <p:cNvSpPr>
            <a:spLocks noGrp="1"/>
          </p:cNvSpPr>
          <p:nvPr>
            <p:ph type="sldNum" sz="quarter" idx="5"/>
          </p:nvPr>
        </p:nvSpPr>
        <p:spPr>
          <a:xfrm>
            <a:off x="3901698" y="9516039"/>
            <a:ext cx="2984871" cy="502674"/>
          </a:xfrm>
          <a:prstGeom prst="rect">
            <a:avLst/>
          </a:prstGeom>
        </p:spPr>
        <p:txBody>
          <a:bodyPr vert="horz" lIns="96606" tIns="48303" rIns="96606" bIns="48303" rtlCol="0" anchor="b"/>
          <a:lstStyle>
            <a:lvl1pPr algn="r">
              <a:defRPr sz="1300"/>
            </a:lvl1pPr>
          </a:lstStyle>
          <a:p>
            <a:fld id="{A16CFAD1-D197-4A88-B173-A6412E995EE5}" type="slidenum">
              <a:rPr lang="en-GB" smtClean="0"/>
              <a:t>‹nr.›</a:t>
            </a:fld>
            <a:endParaRPr lang="en-GB"/>
          </a:p>
        </p:txBody>
      </p:sp>
      <p:sp>
        <p:nvSpPr>
          <p:cNvPr id="11" name="Footer Placeholder 10"/>
          <p:cNvSpPr>
            <a:spLocks noGrp="1"/>
          </p:cNvSpPr>
          <p:nvPr>
            <p:ph type="ftr" sz="quarter" idx="4"/>
          </p:nvPr>
        </p:nvSpPr>
        <p:spPr>
          <a:xfrm>
            <a:off x="0" y="9516039"/>
            <a:ext cx="2984871" cy="502674"/>
          </a:xfrm>
          <a:prstGeom prst="rect">
            <a:avLst/>
          </a:prstGeom>
        </p:spPr>
        <p:txBody>
          <a:bodyPr vert="horz" lIns="96606" tIns="48303" rIns="96606" bIns="48303" rtlCol="0" anchor="b"/>
          <a:lstStyle>
            <a:lvl1pPr algn="l">
              <a:defRPr sz="1300"/>
            </a:lvl1pPr>
          </a:lstStyle>
          <a:p>
            <a:endParaRPr lang="en-GB"/>
          </a:p>
        </p:txBody>
      </p:sp>
      <p:sp>
        <p:nvSpPr>
          <p:cNvPr id="12" name="Slide Image Placeholder 11"/>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06" tIns="48303" rIns="96606" bIns="48303" rtlCol="0" anchor="ctr"/>
          <a:lstStyle/>
          <a:p>
            <a:endParaRPr lang="en-GB"/>
          </a:p>
        </p:txBody>
      </p:sp>
      <p:sp>
        <p:nvSpPr>
          <p:cNvPr id="13" name="Header Placeholder 12"/>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7.emf"/></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7.emf"/></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emf"/></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emf"/><Relationship Id="rId7"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10.emf"/><Relationship Id="rId4" Type="http://schemas.openxmlformats.org/officeDocument/2006/relationships/image" Target="../media/image7.emf"/></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emf"/><Relationship Id="rId7"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11.emf"/><Relationship Id="rId4" Type="http://schemas.openxmlformats.org/officeDocument/2006/relationships/image" Target="../media/image7.emf"/></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emf"/><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8.emf"/><Relationship Id="rId5" Type="http://schemas.openxmlformats.org/officeDocument/2006/relationships/image" Target="../media/image17.png"/><Relationship Id="rId4" Type="http://schemas.openxmlformats.org/officeDocument/2006/relationships/image" Target="../media/image16.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23.png"/><Relationship Id="rId4" Type="http://schemas.openxmlformats.org/officeDocument/2006/relationships/image" Target="../media/image2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 slide">
    <p:spTree>
      <p:nvGrpSpPr>
        <p:cNvPr id="1" name=""/>
        <p:cNvGrpSpPr/>
        <p:nvPr/>
      </p:nvGrpSpPr>
      <p:grpSpPr>
        <a:xfrm>
          <a:off x="0" y="0"/>
          <a:ext cx="0" cy="0"/>
          <a:chOff x="0" y="0"/>
          <a:chExt cx="0" cy="0"/>
        </a:xfrm>
      </p:grpSpPr>
      <p:pic>
        <p:nvPicPr>
          <p:cNvPr id="11"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2521769" y="1554209"/>
            <a:ext cx="7149600" cy="2094784"/>
          </a:xfrm>
        </p:spPr>
        <p:txBody>
          <a:bodyPr anchor="b"/>
          <a:lstStyle>
            <a:lvl1pPr algn="l">
              <a:lnSpc>
                <a:spcPct val="99000"/>
              </a:lnSpc>
              <a:defRPr sz="6400">
                <a:solidFill>
                  <a:schemeClr val="bg1"/>
                </a:solidFill>
              </a:defRPr>
            </a:lvl1pPr>
          </a:lstStyle>
          <a:p>
            <a:r>
              <a:rPr lang="da-DK"/>
              <a:t>Klik for at redigere i master</a:t>
            </a:r>
            <a:endParaRPr lang="da-DK" dirty="0"/>
          </a:p>
        </p:txBody>
      </p:sp>
      <p:sp>
        <p:nvSpPr>
          <p:cNvPr id="3" name="Subtitle 2"/>
          <p:cNvSpPr>
            <a:spLocks noGrp="1"/>
          </p:cNvSpPr>
          <p:nvPr>
            <p:ph type="subTitle" idx="1" hasCustomPrompt="1"/>
          </p:nvPr>
        </p:nvSpPr>
        <p:spPr>
          <a:xfrm>
            <a:off x="2521769" y="4018754"/>
            <a:ext cx="7149600" cy="467294"/>
          </a:xfrm>
          <a:blipFill>
            <a:blip r:embed="rId3"/>
            <a:stretch>
              <a:fillRect/>
            </a:stretch>
          </a:blipFill>
          <a:effectLst/>
        </p:spPr>
        <p:txBody>
          <a:bodyPr bIns="108000">
            <a:spAutoFit/>
          </a:bodyPr>
          <a:lstStyle>
            <a:lvl1pPr marL="0" indent="0" algn="l">
              <a:spcBef>
                <a:spcPts val="0"/>
              </a:spcBef>
              <a:spcAft>
                <a:spcPts val="0"/>
              </a:spcAft>
              <a:buFont typeface="Arial" panose="020B0604020202020204" pitchFamily="34" charset="0"/>
              <a:buChar char="​"/>
              <a:defRPr sz="2400">
                <a:solidFill>
                  <a:schemeClr val="bg1"/>
                </a:solidFill>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dirty="0"/>
              <a:t>Klik og indsæt undertitel maks. tre linjer</a:t>
            </a:r>
          </a:p>
        </p:txBody>
      </p:sp>
      <p:pic>
        <p:nvPicPr>
          <p:cNvPr id="16" name="Logo"/>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1221258" y="5885386"/>
            <a:ext cx="648000" cy="648000"/>
          </a:xfrm>
          <a:prstGeom prst="rect">
            <a:avLst/>
          </a:prstGeom>
        </p:spPr>
      </p:pic>
      <p:sp>
        <p:nvSpPr>
          <p:cNvPr id="13" name="Logo_payoff"/>
          <p:cNvSpPr/>
          <p:nvPr userDrawn="1"/>
        </p:nvSpPr>
        <p:spPr>
          <a:xfrm>
            <a:off x="9993226" y="6390181"/>
            <a:ext cx="1242000" cy="2399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cxnSp>
        <p:nvCxnSpPr>
          <p:cNvPr id="10" name="Streg øverst"/>
          <p:cNvCxnSpPr/>
          <p:nvPr userDrawn="1"/>
        </p:nvCxnSpPr>
        <p:spPr>
          <a:xfrm>
            <a:off x="2521769" y="3912922"/>
            <a:ext cx="7148704" cy="0"/>
          </a:xfrm>
          <a:prstGeom prst="line">
            <a:avLst/>
          </a:prstGeom>
          <a:ln w="3048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Date_DateCustomA" hidden="1"/>
          <p:cNvSpPr>
            <a:spLocks noGrp="1"/>
          </p:cNvSpPr>
          <p:nvPr>
            <p:ph type="dt" sz="half" idx="10"/>
          </p:nvPr>
        </p:nvSpPr>
        <p:spPr/>
        <p:txBody>
          <a:bodyPr/>
          <a:lstStyle/>
          <a:p>
            <a:endParaRPr lang="da-DK" dirty="0"/>
          </a:p>
        </p:txBody>
      </p:sp>
      <p:sp>
        <p:nvSpPr>
          <p:cNvPr id="5" name="FLD_PresentationTitle" hidden="1"/>
          <p:cNvSpPr>
            <a:spLocks noGrp="1"/>
          </p:cNvSpPr>
          <p:nvPr>
            <p:ph type="ftr" sz="quarter" idx="11"/>
          </p:nvPr>
        </p:nvSpPr>
        <p:spPr/>
        <p:txBody>
          <a:bodyPr/>
          <a:lstStyle/>
          <a:p>
            <a:endParaRPr lang="da-DK" dirty="0"/>
          </a:p>
        </p:txBody>
      </p:sp>
      <p:sp>
        <p:nvSpPr>
          <p:cNvPr id="6" name="Slide Number Placeholder 5" hidden="1"/>
          <p:cNvSpPr>
            <a:spLocks noGrp="1"/>
          </p:cNvSpPr>
          <p:nvPr>
            <p:ph type="sldNum" sz="quarter" idx="12"/>
          </p:nvPr>
        </p:nvSpPr>
        <p:spPr>
          <a:xfrm>
            <a:off x="0" y="6948000"/>
            <a:ext cx="0" cy="0"/>
          </a:xfrm>
          <a:noFill/>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037998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og 2 tekstspalter forlø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i master</a:t>
            </a:r>
            <a:endParaRPr lang="da-DK" noProof="0" dirty="0"/>
          </a:p>
        </p:txBody>
      </p:sp>
      <p:sp>
        <p:nvSpPr>
          <p:cNvPr id="5" name="Text Placeholder 2"/>
          <p:cNvSpPr>
            <a:spLocks noGrp="1"/>
          </p:cNvSpPr>
          <p:nvPr>
            <p:ph type="body" sz="quarter" idx="13" hasCustomPrompt="1"/>
          </p:nvPr>
        </p:nvSpPr>
        <p:spPr>
          <a:xfrm>
            <a:off x="647700" y="2471738"/>
            <a:ext cx="10245899" cy="3413648"/>
          </a:xfrm>
        </p:spPr>
        <p:txBody>
          <a:bodyPr numCol="2" spcCol="360000"/>
          <a:lstStyle>
            <a:lvl1pPr>
              <a:defRPr/>
            </a:lvl1pPr>
          </a:lstStyle>
          <a:p>
            <a:pPr lvl="0"/>
            <a:r>
              <a:rPr lang="da-DK" dirty="0"/>
              <a:t>Click to edit Master text  styles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Slide Number Placeholder 8"/>
          <p:cNvSpPr>
            <a:spLocks noGrp="1"/>
          </p:cNvSpPr>
          <p:nvPr>
            <p:ph type="sldNum" sz="quarter" idx="12"/>
          </p:nvPr>
        </p:nvSpPr>
        <p:spPr/>
        <p:txBody>
          <a:bodyPr/>
          <a:lstStyle/>
          <a:p>
            <a:fld id="{24C8C45C-947F-4981-8B3F-4F32E973C901}" type="slidenum">
              <a:rPr lang="da-DK" smtClean="0"/>
              <a:pPr/>
              <a:t>‹nr.›</a:t>
            </a:fld>
            <a:endParaRPr lang="da-DK" dirty="0"/>
          </a:p>
        </p:txBody>
      </p:sp>
      <p:sp>
        <p:nvSpPr>
          <p:cNvPr id="7" name="Date Placeholder 6" hidden="1"/>
          <p:cNvSpPr>
            <a:spLocks noGrp="1"/>
          </p:cNvSpPr>
          <p:nvPr>
            <p:ph type="dt" sz="half" idx="10"/>
          </p:nvPr>
        </p:nvSpPr>
        <p:spPr/>
        <p:txBody>
          <a:bodyPr/>
          <a:lstStyle/>
          <a:p>
            <a:endParaRPr lang="da-DK" dirty="0"/>
          </a:p>
        </p:txBody>
      </p:sp>
      <p:sp>
        <p:nvSpPr>
          <p:cNvPr id="8" name="Footer Placeholder 7" hidden="1"/>
          <p:cNvSpPr>
            <a:spLocks noGrp="1"/>
          </p:cNvSpPr>
          <p:nvPr>
            <p:ph type="ftr" sz="quarter" idx="11"/>
          </p:nvPr>
        </p:nvSpPr>
        <p:spPr/>
        <p:txBody>
          <a:bodyPr/>
          <a:lstStyle/>
          <a:p>
            <a:endParaRPr lang="da-DK" dirty="0"/>
          </a:p>
        </p:txBody>
      </p:sp>
      <p:sp>
        <p:nvSpPr>
          <p:cNvPr id="10" name="Text Box 2"/>
          <p:cNvSpPr txBox="1">
            <a:spLocks noChangeArrowheads="1"/>
          </p:cNvSpPr>
          <p:nvPr userDrawn="1"/>
        </p:nvSpPr>
        <p:spPr bwMode="auto">
          <a:xfrm>
            <a:off x="-1" y="-1062717"/>
            <a:ext cx="4114801" cy="9694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spcAft>
                <a:spcPts val="0"/>
              </a:spcAft>
              <a:defRPr/>
            </a:pPr>
            <a:r>
              <a:rPr lang="da-DK" sz="900" b="1" noProof="1">
                <a:latin typeface="Arial" panose="020B0604020202020204" pitchFamily="34" charset="0"/>
                <a:cs typeface="Arial" panose="020B0604020202020204" pitchFamily="34" charset="0"/>
              </a:rPr>
              <a:t>Brug</a:t>
            </a:r>
            <a:r>
              <a:rPr lang="da-DK" sz="900" b="1" baseline="0" noProof="1">
                <a:latin typeface="Arial" panose="020B0604020202020204" pitchFamily="34" charset="0"/>
                <a:cs typeface="Arial" panose="020B0604020202020204" pitchFamily="34" charset="0"/>
              </a:rPr>
              <a:t> tekst typografier</a:t>
            </a:r>
            <a:endParaRPr lang="da-DK" sz="900" b="1" noProof="1">
              <a:latin typeface="Arial" panose="020B0604020202020204" pitchFamily="34" charset="0"/>
              <a:cs typeface="Arial" panose="020B0604020202020204" pitchFamily="34" charset="0"/>
            </a:endParaRPr>
          </a:p>
          <a:p>
            <a:pPr algn="l" eaLnBrk="1" hangingPunct="1">
              <a:spcAft>
                <a:spcPts val="0"/>
              </a:spcAft>
              <a:defRPr/>
            </a:pPr>
            <a:r>
              <a:rPr lang="da-DK" altLang="da-DK" sz="900" b="0" noProof="1">
                <a:solidFill>
                  <a:schemeClr val="tx1"/>
                </a:solidFill>
                <a:latin typeface="Arial" panose="020B0604020202020204" pitchFamily="34" charset="0"/>
                <a:cs typeface="Arial" panose="020B0604020202020204" pitchFamily="34" charset="0"/>
              </a:rPr>
              <a:t>Brug</a:t>
            </a:r>
            <a:r>
              <a:rPr lang="da-DK" altLang="da-DK" sz="900" b="1" noProof="1">
                <a:solidFill>
                  <a:schemeClr val="tx1"/>
                </a:solidFill>
                <a:latin typeface="Arial" panose="020B0604020202020204" pitchFamily="34" charset="0"/>
                <a:cs typeface="Arial" panose="020B0604020202020204" pitchFamily="34" charset="0"/>
              </a:rPr>
              <a:t> TAB </a:t>
            </a:r>
            <a:r>
              <a:rPr lang="da-DK" altLang="da-DK" sz="900" b="0" noProof="1">
                <a:solidFill>
                  <a:schemeClr val="tx1"/>
                </a:solidFill>
                <a:latin typeface="Arial" panose="020B0604020202020204" pitchFamily="34" charset="0"/>
                <a:cs typeface="Arial" panose="020B0604020202020204" pitchFamily="34" charset="0"/>
              </a:rPr>
              <a:t>på tastaturet for at gå</a:t>
            </a:r>
            <a:r>
              <a:rPr lang="da-DK" altLang="da-DK" sz="900" b="0" baseline="0" noProof="1">
                <a:solidFill>
                  <a:schemeClr val="tx1"/>
                </a:solidFill>
                <a:latin typeface="Arial" panose="020B0604020202020204" pitchFamily="34" charset="0"/>
                <a:cs typeface="Arial" panose="020B0604020202020204" pitchFamily="34" charset="0"/>
              </a:rPr>
              <a:t> </a:t>
            </a:r>
            <a:r>
              <a:rPr lang="da-DK" altLang="da-DK" sz="900" b="0" noProof="1">
                <a:solidFill>
                  <a:schemeClr val="tx1"/>
                </a:solidFill>
                <a:latin typeface="Arial" panose="020B0604020202020204" pitchFamily="34" charset="0"/>
                <a:cs typeface="Arial" panose="020B0604020202020204" pitchFamily="34" charset="0"/>
              </a:rPr>
              <a:t>frem i tekst-niveauer. </a:t>
            </a:r>
            <a:br>
              <a:rPr lang="da-DK" altLang="da-DK" sz="900" b="0" noProof="1">
                <a:solidFill>
                  <a:schemeClr val="tx1"/>
                </a:solidFill>
                <a:latin typeface="Arial" panose="020B0604020202020204" pitchFamily="34" charset="0"/>
                <a:cs typeface="Arial" panose="020B0604020202020204" pitchFamily="34" charset="0"/>
              </a:rPr>
            </a:br>
            <a:endParaRPr lang="da-DK" altLang="da-DK" sz="900" b="0" noProof="1">
              <a:solidFill>
                <a:schemeClr val="tx1"/>
              </a:solidFill>
              <a:latin typeface="Arial" panose="020B0604020202020204" pitchFamily="34" charset="0"/>
              <a:cs typeface="Arial" panose="020B0604020202020204" pitchFamily="34" charset="0"/>
            </a:endParaRPr>
          </a:p>
          <a:p>
            <a:pPr algn="l" eaLnBrk="1" hangingPunct="1">
              <a:spcAft>
                <a:spcPts val="0"/>
              </a:spcAft>
              <a:defRPr/>
            </a:pP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ENTER</a:t>
            </a:r>
            <a:r>
              <a:rPr lang="da-DK" altLang="da-DK" sz="900" b="0" noProof="1">
                <a:solidFill>
                  <a:schemeClr val="tx1"/>
                </a:solidFill>
                <a:latin typeface="Arial" panose="020B0604020202020204" pitchFamily="34" charset="0"/>
                <a:cs typeface="Arial" panose="020B0604020202020204" pitchFamily="34" charset="0"/>
              </a:rPr>
              <a:t>, derefter </a:t>
            </a:r>
            <a:r>
              <a:rPr lang="da-DK" altLang="da-DK" sz="900" b="1" noProof="1">
                <a:solidFill>
                  <a:schemeClr val="tx1"/>
                </a:solidFill>
                <a:latin typeface="Arial" panose="020B0604020202020204" pitchFamily="34" charset="0"/>
                <a:cs typeface="Arial" panose="020B0604020202020204" pitchFamily="34" charset="0"/>
              </a:rPr>
              <a:t>TAB</a:t>
            </a:r>
            <a:r>
              <a:rPr lang="da-DK" altLang="da-DK" sz="900" b="0" noProof="1">
                <a:solidFill>
                  <a:schemeClr val="tx1"/>
                </a:solidFill>
                <a:latin typeface="Arial" panose="020B0604020202020204" pitchFamily="34" charset="0"/>
                <a:cs typeface="Arial" panose="020B0604020202020204" pitchFamily="34" charset="0"/>
              </a:rPr>
              <a:t> for at skifte fra et niveau til det næste</a:t>
            </a:r>
          </a:p>
          <a:p>
            <a:pPr algn="l" eaLnBrk="1" hangingPunct="1">
              <a:spcAft>
                <a:spcPts val="0"/>
              </a:spcAft>
              <a:defRPr/>
            </a:pPr>
            <a:r>
              <a:rPr lang="da-DK" altLang="da-DK" sz="900" b="0" noProof="1">
                <a:solidFill>
                  <a:schemeClr val="tx1"/>
                </a:solidFill>
                <a:latin typeface="Arial" panose="020B0604020202020204" pitchFamily="34" charset="0"/>
                <a:cs typeface="Arial" panose="020B0604020202020204" pitchFamily="34" charset="0"/>
              </a:rPr>
              <a:t>For at gå tilbage i tekst-niveauer, brug </a:t>
            </a:r>
            <a:r>
              <a:rPr lang="da-DK" altLang="da-DK" sz="900" b="1" noProof="1">
                <a:solidFill>
                  <a:schemeClr val="tx1"/>
                </a:solidFill>
                <a:latin typeface="Arial" panose="020B0604020202020204" pitchFamily="34" charset="0"/>
                <a:cs typeface="Arial" panose="020B0604020202020204" pitchFamily="34" charset="0"/>
              </a:rPr>
              <a:t>SHIFT+TAB</a:t>
            </a:r>
          </a:p>
          <a:p>
            <a:pPr algn="l" eaLnBrk="1" hangingPunct="1">
              <a:spcAft>
                <a:spcPts val="0"/>
              </a:spcAft>
              <a:defRPr/>
            </a:pPr>
            <a:endParaRPr lang="da-DK" altLang="da-DK" sz="900" b="0" noProof="1">
              <a:solidFill>
                <a:schemeClr val="tx1"/>
              </a:solidFill>
              <a:latin typeface="Arial" panose="020B0604020202020204" pitchFamily="34" charset="0"/>
              <a:cs typeface="Arial" panose="020B0604020202020204" pitchFamily="34" charset="0"/>
            </a:endParaRPr>
          </a:p>
          <a:p>
            <a:pPr algn="l" eaLnBrk="1" hangingPunct="1">
              <a:spcAft>
                <a:spcPts val="0"/>
              </a:spcAft>
              <a:defRPr/>
            </a:pPr>
            <a:r>
              <a:rPr lang="da-DK" altLang="da-DK" sz="900" b="0" noProof="1">
                <a:solidFill>
                  <a:schemeClr val="tx1"/>
                </a:solidFill>
                <a:latin typeface="Arial" panose="020B0604020202020204" pitchFamily="34" charset="0"/>
                <a:cs typeface="Arial" panose="020B0604020202020204" pitchFamily="34" charset="0"/>
              </a:rPr>
              <a:t>Alternativt kan </a:t>
            </a:r>
            <a:r>
              <a:rPr lang="da-DK" altLang="da-DK" sz="900" b="1" noProof="1">
                <a:solidFill>
                  <a:schemeClr val="tx1"/>
                </a:solidFill>
                <a:latin typeface="Arial" panose="020B0604020202020204" pitchFamily="34" charset="0"/>
                <a:cs typeface="Arial" panose="020B0604020202020204" pitchFamily="34" charset="0"/>
              </a:rPr>
              <a:t>Forøg</a:t>
            </a:r>
            <a:r>
              <a:rPr lang="da-DK" altLang="da-DK" sz="900" b="0" noProof="1">
                <a:solidFill>
                  <a:schemeClr val="tx1"/>
                </a:solidFill>
                <a:latin typeface="Arial" panose="020B0604020202020204" pitchFamily="34" charset="0"/>
                <a:cs typeface="Arial" panose="020B0604020202020204" pitchFamily="34" charset="0"/>
              </a:rPr>
              <a:t> og </a:t>
            </a:r>
            <a:r>
              <a:rPr lang="da-DK" altLang="da-DK" sz="900" b="1" noProof="1">
                <a:solidFill>
                  <a:schemeClr val="tx1"/>
                </a:solidFill>
                <a:latin typeface="Arial" panose="020B0604020202020204" pitchFamily="34" charset="0"/>
                <a:cs typeface="Arial" panose="020B0604020202020204" pitchFamily="34" charset="0"/>
              </a:rPr>
              <a:t>Formindsk</a:t>
            </a:r>
            <a:r>
              <a:rPr lang="da-DK" altLang="da-DK" sz="900" b="1" baseline="0" noProof="1">
                <a:solidFill>
                  <a:schemeClr val="tx1"/>
                </a:solidFill>
                <a:latin typeface="Arial" panose="020B0604020202020204" pitchFamily="34" charset="0"/>
                <a:cs typeface="Arial" panose="020B0604020202020204" pitchFamily="34" charset="0"/>
              </a:rPr>
              <a:t> </a:t>
            </a:r>
            <a:r>
              <a:rPr lang="da-DK" altLang="da-DK" sz="900" b="0" noProof="1">
                <a:solidFill>
                  <a:schemeClr val="tx1"/>
                </a:solidFill>
                <a:latin typeface="Arial" panose="020B0604020202020204" pitchFamily="34" charset="0"/>
                <a:cs typeface="Arial" panose="020B0604020202020204" pitchFamily="34" charset="0"/>
              </a:rPr>
              <a:t>listeniveau bruges</a:t>
            </a:r>
            <a:endParaRPr lang="da-DK" sz="900" noProof="1">
              <a:solidFill>
                <a:schemeClr val="tx1"/>
              </a:solidFill>
              <a:latin typeface="Arial" panose="020B0604020202020204" pitchFamily="34" charset="0"/>
              <a:cs typeface="Arial" panose="020B0604020202020204" pitchFamily="34" charset="0"/>
            </a:endParaRPr>
          </a:p>
        </p:txBody>
      </p:sp>
      <p:pic>
        <p:nvPicPr>
          <p:cNvPr id="13" name="1 Forøg formindsk"/>
          <p:cNvPicPr>
            <a:picLocks noChangeAspect="1"/>
          </p:cNvPicPr>
          <p:nvPr userDrawn="1"/>
        </p:nvPicPr>
        <p:blipFill>
          <a:blip r:embed="rId2"/>
          <a:stretch>
            <a:fillRect/>
          </a:stretch>
        </p:blipFill>
        <p:spPr>
          <a:xfrm>
            <a:off x="2998197" y="-399342"/>
            <a:ext cx="537255" cy="285228"/>
          </a:xfrm>
          <a:prstGeom prst="rect">
            <a:avLst/>
          </a:prstGeom>
        </p:spPr>
      </p:pic>
    </p:spTree>
    <p:extLst>
      <p:ext uri="{BB962C8B-B14F-4D97-AF65-F5344CB8AC3E}">
        <p14:creationId xmlns:p14="http://schemas.microsoft.com/office/powerpoint/2010/main" val="2234202295"/>
      </p:ext>
    </p:extLst>
  </p:cSld>
  <p:clrMapOvr>
    <a:masterClrMapping/>
  </p:clrMapOvr>
  <p:hf hdr="0"/>
  <p:extLst>
    <p:ext uri="{DCECCB84-F9BA-43D5-87BE-67443E8EF086}">
      <p15:sldGuideLst xmlns:p15="http://schemas.microsoft.com/office/powerpoint/2012/main">
        <p15:guide id="1" pos="3727">
          <p15:clr>
            <a:srgbClr val="FBAE40"/>
          </p15:clr>
        </p15:guide>
        <p15:guide id="2" pos="3953">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og 2 indholdsobjekter">
    <p:spTree>
      <p:nvGrpSpPr>
        <p:cNvPr id="1" name=""/>
        <p:cNvGrpSpPr/>
        <p:nvPr/>
      </p:nvGrpSpPr>
      <p:grpSpPr>
        <a:xfrm>
          <a:off x="0" y="0"/>
          <a:ext cx="0" cy="0"/>
          <a:chOff x="0" y="0"/>
          <a:chExt cx="0" cy="0"/>
        </a:xfrm>
      </p:grpSpPr>
      <p:sp>
        <p:nvSpPr>
          <p:cNvPr id="2" name="Title 1"/>
          <p:cNvSpPr>
            <a:spLocks noGrp="1"/>
          </p:cNvSpPr>
          <p:nvPr>
            <p:ph type="title"/>
          </p:nvPr>
        </p:nvSpPr>
        <p:spPr>
          <a:xfrm>
            <a:off x="647952" y="932593"/>
            <a:ext cx="4964400" cy="1297166"/>
          </a:xfrm>
        </p:spPr>
        <p:txBody>
          <a:bodyPr/>
          <a:lstStyle/>
          <a:p>
            <a:r>
              <a:rPr lang="da-DK" noProof="0"/>
              <a:t>Klik for at redigere i master</a:t>
            </a:r>
            <a:endParaRPr lang="da-DK" noProof="0" dirty="0"/>
          </a:p>
        </p:txBody>
      </p:sp>
      <p:sp>
        <p:nvSpPr>
          <p:cNvPr id="12" name="Content Placeholder 2"/>
          <p:cNvSpPr>
            <a:spLocks noGrp="1"/>
          </p:cNvSpPr>
          <p:nvPr>
            <p:ph idx="1"/>
          </p:nvPr>
        </p:nvSpPr>
        <p:spPr>
          <a:xfrm>
            <a:off x="647700" y="2473200"/>
            <a:ext cx="4964400" cy="3412800"/>
          </a:xfrm>
        </p:spPr>
        <p:txBody>
          <a:bodyPr/>
          <a:lstStyle/>
          <a:p>
            <a:pPr lvl="0"/>
            <a:r>
              <a:rPr lang="da-DK" noProof="0"/>
              <a:t>Rediger typografien i masterens</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6" name="Content Placeholder 3"/>
          <p:cNvSpPr>
            <a:spLocks noGrp="1"/>
          </p:cNvSpPr>
          <p:nvPr>
            <p:ph sz="quarter" idx="15"/>
          </p:nvPr>
        </p:nvSpPr>
        <p:spPr>
          <a:xfrm>
            <a:off x="5972225" y="931863"/>
            <a:ext cx="4921200" cy="4953000"/>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9" name="Slide Number Placeholder 8"/>
          <p:cNvSpPr>
            <a:spLocks noGrp="1"/>
          </p:cNvSpPr>
          <p:nvPr>
            <p:ph type="sldNum" sz="quarter" idx="12"/>
          </p:nvPr>
        </p:nvSpPr>
        <p:spPr/>
        <p:txBody>
          <a:bodyPr/>
          <a:lstStyle/>
          <a:p>
            <a:fld id="{24C8C45C-947F-4981-8B3F-4F32E973C901}" type="slidenum">
              <a:rPr lang="da-DK" smtClean="0"/>
              <a:pPr/>
              <a:t>‹nr.›</a:t>
            </a:fld>
            <a:endParaRPr lang="da-DK" dirty="0"/>
          </a:p>
        </p:txBody>
      </p:sp>
      <p:sp>
        <p:nvSpPr>
          <p:cNvPr id="7" name="Date Placeholder 6" hidden="1"/>
          <p:cNvSpPr>
            <a:spLocks noGrp="1"/>
          </p:cNvSpPr>
          <p:nvPr>
            <p:ph type="dt" sz="half" idx="10"/>
          </p:nvPr>
        </p:nvSpPr>
        <p:spPr/>
        <p:txBody>
          <a:bodyPr/>
          <a:lstStyle/>
          <a:p>
            <a:endParaRPr lang="da-DK" dirty="0"/>
          </a:p>
        </p:txBody>
      </p:sp>
      <p:sp>
        <p:nvSpPr>
          <p:cNvPr id="8" name="Footer Placeholder 7" hidden="1"/>
          <p:cNvSpPr>
            <a:spLocks noGrp="1"/>
          </p:cNvSpPr>
          <p:nvPr>
            <p:ph type="ftr" sz="quarter" idx="11"/>
          </p:nvPr>
        </p:nvSpPr>
        <p:spPr/>
        <p:txBody>
          <a:bodyPr/>
          <a:lstStyle/>
          <a:p>
            <a:endParaRPr lang="da-DK" dirty="0"/>
          </a:p>
        </p:txBody>
      </p:sp>
      <p:sp>
        <p:nvSpPr>
          <p:cNvPr id="13" name="Text Box 2"/>
          <p:cNvSpPr txBox="1">
            <a:spLocks noChangeArrowheads="1"/>
          </p:cNvSpPr>
          <p:nvPr userDrawn="1"/>
        </p:nvSpPr>
        <p:spPr bwMode="auto">
          <a:xfrm>
            <a:off x="-1" y="-1062717"/>
            <a:ext cx="4114801" cy="9694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spcAft>
                <a:spcPts val="0"/>
              </a:spcAft>
              <a:defRPr/>
            </a:pPr>
            <a:r>
              <a:rPr lang="da-DK" sz="900" b="1" noProof="1">
                <a:latin typeface="Arial" panose="020B0604020202020204" pitchFamily="34" charset="0"/>
                <a:cs typeface="Arial" panose="020B0604020202020204" pitchFamily="34" charset="0"/>
              </a:rPr>
              <a:t>Brug</a:t>
            </a:r>
            <a:r>
              <a:rPr lang="da-DK" sz="900" b="1" baseline="0" noProof="1">
                <a:latin typeface="Arial" panose="020B0604020202020204" pitchFamily="34" charset="0"/>
                <a:cs typeface="Arial" panose="020B0604020202020204" pitchFamily="34" charset="0"/>
              </a:rPr>
              <a:t> tekst typografier</a:t>
            </a:r>
            <a:endParaRPr lang="da-DK" sz="900" b="1" noProof="1">
              <a:latin typeface="Arial" panose="020B0604020202020204" pitchFamily="34" charset="0"/>
              <a:cs typeface="Arial" panose="020B0604020202020204" pitchFamily="34" charset="0"/>
            </a:endParaRPr>
          </a:p>
          <a:p>
            <a:pPr algn="l" eaLnBrk="1" hangingPunct="1">
              <a:spcAft>
                <a:spcPts val="0"/>
              </a:spcAft>
              <a:defRPr/>
            </a:pPr>
            <a:r>
              <a:rPr lang="da-DK" altLang="da-DK" sz="900" b="0" noProof="1">
                <a:solidFill>
                  <a:schemeClr val="tx1"/>
                </a:solidFill>
                <a:latin typeface="Arial" panose="020B0604020202020204" pitchFamily="34" charset="0"/>
                <a:cs typeface="Arial" panose="020B0604020202020204" pitchFamily="34" charset="0"/>
              </a:rPr>
              <a:t>Brug</a:t>
            </a:r>
            <a:r>
              <a:rPr lang="da-DK" altLang="da-DK" sz="900" b="1" noProof="1">
                <a:solidFill>
                  <a:schemeClr val="tx1"/>
                </a:solidFill>
                <a:latin typeface="Arial" panose="020B0604020202020204" pitchFamily="34" charset="0"/>
                <a:cs typeface="Arial" panose="020B0604020202020204" pitchFamily="34" charset="0"/>
              </a:rPr>
              <a:t> TAB </a:t>
            </a:r>
            <a:r>
              <a:rPr lang="da-DK" altLang="da-DK" sz="900" b="0" noProof="1">
                <a:solidFill>
                  <a:schemeClr val="tx1"/>
                </a:solidFill>
                <a:latin typeface="Arial" panose="020B0604020202020204" pitchFamily="34" charset="0"/>
                <a:cs typeface="Arial" panose="020B0604020202020204" pitchFamily="34" charset="0"/>
              </a:rPr>
              <a:t>på tastaturet for at gå</a:t>
            </a:r>
            <a:r>
              <a:rPr lang="da-DK" altLang="da-DK" sz="900" b="0" baseline="0" noProof="1">
                <a:solidFill>
                  <a:schemeClr val="tx1"/>
                </a:solidFill>
                <a:latin typeface="Arial" panose="020B0604020202020204" pitchFamily="34" charset="0"/>
                <a:cs typeface="Arial" panose="020B0604020202020204" pitchFamily="34" charset="0"/>
              </a:rPr>
              <a:t> </a:t>
            </a:r>
            <a:r>
              <a:rPr lang="da-DK" altLang="da-DK" sz="900" b="0" noProof="1">
                <a:solidFill>
                  <a:schemeClr val="tx1"/>
                </a:solidFill>
                <a:latin typeface="Arial" panose="020B0604020202020204" pitchFamily="34" charset="0"/>
                <a:cs typeface="Arial" panose="020B0604020202020204" pitchFamily="34" charset="0"/>
              </a:rPr>
              <a:t>frem i tekst-niveauer. </a:t>
            </a:r>
            <a:br>
              <a:rPr lang="da-DK" altLang="da-DK" sz="900" b="0" noProof="1">
                <a:solidFill>
                  <a:schemeClr val="tx1"/>
                </a:solidFill>
                <a:latin typeface="Arial" panose="020B0604020202020204" pitchFamily="34" charset="0"/>
                <a:cs typeface="Arial" panose="020B0604020202020204" pitchFamily="34" charset="0"/>
              </a:rPr>
            </a:br>
            <a:endParaRPr lang="da-DK" altLang="da-DK" sz="900" b="0" noProof="1">
              <a:solidFill>
                <a:schemeClr val="tx1"/>
              </a:solidFill>
              <a:latin typeface="Arial" panose="020B0604020202020204" pitchFamily="34" charset="0"/>
              <a:cs typeface="Arial" panose="020B0604020202020204" pitchFamily="34" charset="0"/>
            </a:endParaRPr>
          </a:p>
          <a:p>
            <a:pPr algn="l" eaLnBrk="1" hangingPunct="1">
              <a:spcAft>
                <a:spcPts val="0"/>
              </a:spcAft>
              <a:defRPr/>
            </a:pP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ENTER</a:t>
            </a:r>
            <a:r>
              <a:rPr lang="da-DK" altLang="da-DK" sz="900" b="0" noProof="1">
                <a:solidFill>
                  <a:schemeClr val="tx1"/>
                </a:solidFill>
                <a:latin typeface="Arial" panose="020B0604020202020204" pitchFamily="34" charset="0"/>
                <a:cs typeface="Arial" panose="020B0604020202020204" pitchFamily="34" charset="0"/>
              </a:rPr>
              <a:t>, derefter </a:t>
            </a:r>
            <a:r>
              <a:rPr lang="da-DK" altLang="da-DK" sz="900" b="1" noProof="1">
                <a:solidFill>
                  <a:schemeClr val="tx1"/>
                </a:solidFill>
                <a:latin typeface="Arial" panose="020B0604020202020204" pitchFamily="34" charset="0"/>
                <a:cs typeface="Arial" panose="020B0604020202020204" pitchFamily="34" charset="0"/>
              </a:rPr>
              <a:t>TAB</a:t>
            </a:r>
            <a:r>
              <a:rPr lang="da-DK" altLang="da-DK" sz="900" b="0" noProof="1">
                <a:solidFill>
                  <a:schemeClr val="tx1"/>
                </a:solidFill>
                <a:latin typeface="Arial" panose="020B0604020202020204" pitchFamily="34" charset="0"/>
                <a:cs typeface="Arial" panose="020B0604020202020204" pitchFamily="34" charset="0"/>
              </a:rPr>
              <a:t> for at skifte fra et niveau til det næste</a:t>
            </a:r>
          </a:p>
          <a:p>
            <a:pPr algn="l" eaLnBrk="1" hangingPunct="1">
              <a:spcAft>
                <a:spcPts val="0"/>
              </a:spcAft>
              <a:defRPr/>
            </a:pPr>
            <a:r>
              <a:rPr lang="da-DK" altLang="da-DK" sz="900" b="0" noProof="1">
                <a:solidFill>
                  <a:schemeClr val="tx1"/>
                </a:solidFill>
                <a:latin typeface="Arial" panose="020B0604020202020204" pitchFamily="34" charset="0"/>
                <a:cs typeface="Arial" panose="020B0604020202020204" pitchFamily="34" charset="0"/>
              </a:rPr>
              <a:t>For at gå tilbage i tekst-niveauer, brug </a:t>
            </a:r>
            <a:r>
              <a:rPr lang="da-DK" altLang="da-DK" sz="900" b="1" noProof="1">
                <a:solidFill>
                  <a:schemeClr val="tx1"/>
                </a:solidFill>
                <a:latin typeface="Arial" panose="020B0604020202020204" pitchFamily="34" charset="0"/>
                <a:cs typeface="Arial" panose="020B0604020202020204" pitchFamily="34" charset="0"/>
              </a:rPr>
              <a:t>SHIFT+TAB</a:t>
            </a:r>
          </a:p>
          <a:p>
            <a:pPr algn="l" eaLnBrk="1" hangingPunct="1">
              <a:spcAft>
                <a:spcPts val="0"/>
              </a:spcAft>
              <a:defRPr/>
            </a:pPr>
            <a:endParaRPr lang="da-DK" altLang="da-DK" sz="900" b="0" noProof="1">
              <a:solidFill>
                <a:schemeClr val="tx1"/>
              </a:solidFill>
              <a:latin typeface="Arial" panose="020B0604020202020204" pitchFamily="34" charset="0"/>
              <a:cs typeface="Arial" panose="020B0604020202020204" pitchFamily="34" charset="0"/>
            </a:endParaRPr>
          </a:p>
          <a:p>
            <a:pPr algn="l" eaLnBrk="1" hangingPunct="1">
              <a:spcAft>
                <a:spcPts val="0"/>
              </a:spcAft>
              <a:defRPr/>
            </a:pPr>
            <a:r>
              <a:rPr lang="da-DK" altLang="da-DK" sz="900" b="0" noProof="1">
                <a:solidFill>
                  <a:schemeClr val="tx1"/>
                </a:solidFill>
                <a:latin typeface="Arial" panose="020B0604020202020204" pitchFamily="34" charset="0"/>
                <a:cs typeface="Arial" panose="020B0604020202020204" pitchFamily="34" charset="0"/>
              </a:rPr>
              <a:t>Alternativt kan </a:t>
            </a:r>
            <a:r>
              <a:rPr lang="da-DK" altLang="da-DK" sz="900" b="1" noProof="1">
                <a:solidFill>
                  <a:schemeClr val="tx1"/>
                </a:solidFill>
                <a:latin typeface="Arial" panose="020B0604020202020204" pitchFamily="34" charset="0"/>
                <a:cs typeface="Arial" panose="020B0604020202020204" pitchFamily="34" charset="0"/>
              </a:rPr>
              <a:t>Forøg</a:t>
            </a:r>
            <a:r>
              <a:rPr lang="da-DK" altLang="da-DK" sz="900" b="0" noProof="1">
                <a:solidFill>
                  <a:schemeClr val="tx1"/>
                </a:solidFill>
                <a:latin typeface="Arial" panose="020B0604020202020204" pitchFamily="34" charset="0"/>
                <a:cs typeface="Arial" panose="020B0604020202020204" pitchFamily="34" charset="0"/>
              </a:rPr>
              <a:t> og </a:t>
            </a:r>
            <a:r>
              <a:rPr lang="da-DK" altLang="da-DK" sz="900" b="1" noProof="1">
                <a:solidFill>
                  <a:schemeClr val="tx1"/>
                </a:solidFill>
                <a:latin typeface="Arial" panose="020B0604020202020204" pitchFamily="34" charset="0"/>
                <a:cs typeface="Arial" panose="020B0604020202020204" pitchFamily="34" charset="0"/>
              </a:rPr>
              <a:t>Formindsk</a:t>
            </a:r>
            <a:r>
              <a:rPr lang="da-DK" altLang="da-DK" sz="900" b="1" baseline="0" noProof="1">
                <a:solidFill>
                  <a:schemeClr val="tx1"/>
                </a:solidFill>
                <a:latin typeface="Arial" panose="020B0604020202020204" pitchFamily="34" charset="0"/>
                <a:cs typeface="Arial" panose="020B0604020202020204" pitchFamily="34" charset="0"/>
              </a:rPr>
              <a:t> </a:t>
            </a:r>
            <a:r>
              <a:rPr lang="da-DK" altLang="da-DK" sz="900" b="0" noProof="1">
                <a:solidFill>
                  <a:schemeClr val="tx1"/>
                </a:solidFill>
                <a:latin typeface="Arial" panose="020B0604020202020204" pitchFamily="34" charset="0"/>
                <a:cs typeface="Arial" panose="020B0604020202020204" pitchFamily="34" charset="0"/>
              </a:rPr>
              <a:t>listeniveau bruges</a:t>
            </a:r>
            <a:endParaRPr lang="da-DK" sz="900" noProof="1">
              <a:solidFill>
                <a:schemeClr val="tx1"/>
              </a:solidFill>
              <a:latin typeface="Arial" panose="020B0604020202020204" pitchFamily="34" charset="0"/>
              <a:cs typeface="Arial" panose="020B0604020202020204" pitchFamily="34" charset="0"/>
            </a:endParaRPr>
          </a:p>
        </p:txBody>
      </p:sp>
      <p:pic>
        <p:nvPicPr>
          <p:cNvPr id="14" name="1 Forøg formindsk"/>
          <p:cNvPicPr>
            <a:picLocks noChangeAspect="1"/>
          </p:cNvPicPr>
          <p:nvPr userDrawn="1"/>
        </p:nvPicPr>
        <p:blipFill>
          <a:blip r:embed="rId2"/>
          <a:stretch>
            <a:fillRect/>
          </a:stretch>
        </p:blipFill>
        <p:spPr>
          <a:xfrm>
            <a:off x="2998197" y="-399342"/>
            <a:ext cx="537255" cy="285228"/>
          </a:xfrm>
          <a:prstGeom prst="rect">
            <a:avLst/>
          </a:prstGeom>
        </p:spPr>
      </p:pic>
    </p:spTree>
    <p:extLst>
      <p:ext uri="{BB962C8B-B14F-4D97-AF65-F5344CB8AC3E}">
        <p14:creationId xmlns:p14="http://schemas.microsoft.com/office/powerpoint/2010/main" val="1833506688"/>
      </p:ext>
    </p:extLst>
  </p:cSld>
  <p:clrMapOvr>
    <a:masterClrMapping/>
  </p:clrMapOvr>
  <p:hf hdr="0"/>
  <p:extLst>
    <p:ext uri="{DCECCB84-F9BA-43D5-87BE-67443E8EF086}">
      <p15:sldGuideLst xmlns:p15="http://schemas.microsoft.com/office/powerpoint/2012/main">
        <p15:guide id="1" pos="3538" userDrawn="1">
          <p15:clr>
            <a:srgbClr val="FBAE40"/>
          </p15:clr>
        </p15:guide>
        <p15:guide id="2" pos="3761"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tekst og 1 indholdsobjekt">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da-DK"/>
              <a:t>Klik for at redigere i master</a:t>
            </a:r>
            <a:endParaRPr lang="da-DK" dirty="0"/>
          </a:p>
        </p:txBody>
      </p:sp>
      <p:sp>
        <p:nvSpPr>
          <p:cNvPr id="3" name="Text Placeholder 2"/>
          <p:cNvSpPr>
            <a:spLocks noGrp="1"/>
          </p:cNvSpPr>
          <p:nvPr>
            <p:ph type="body" sz="quarter" idx="16"/>
          </p:nvPr>
        </p:nvSpPr>
        <p:spPr>
          <a:xfrm>
            <a:off x="647700" y="2473200"/>
            <a:ext cx="3614738" cy="3412800"/>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6" name="Content Placeholder 3"/>
          <p:cNvSpPr>
            <a:spLocks noGrp="1"/>
          </p:cNvSpPr>
          <p:nvPr>
            <p:ph sz="quarter" idx="15"/>
          </p:nvPr>
        </p:nvSpPr>
        <p:spPr>
          <a:xfrm>
            <a:off x="4621696" y="2473200"/>
            <a:ext cx="6271729" cy="3412800"/>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9" name="Slide Number Placeholder 8"/>
          <p:cNvSpPr>
            <a:spLocks noGrp="1"/>
          </p:cNvSpPr>
          <p:nvPr>
            <p:ph type="sldNum" sz="quarter" idx="12"/>
          </p:nvPr>
        </p:nvSpPr>
        <p:spPr/>
        <p:txBody>
          <a:bodyPr/>
          <a:lstStyle/>
          <a:p>
            <a:fld id="{24C8C45C-947F-4981-8B3F-4F32E973C901}" type="slidenum">
              <a:rPr lang="da-DK" smtClean="0"/>
              <a:pPr/>
              <a:t>‹nr.›</a:t>
            </a:fld>
            <a:endParaRPr lang="da-DK" dirty="0"/>
          </a:p>
        </p:txBody>
      </p:sp>
      <p:sp>
        <p:nvSpPr>
          <p:cNvPr id="7" name="Date Placeholder 6" hidden="1"/>
          <p:cNvSpPr>
            <a:spLocks noGrp="1"/>
          </p:cNvSpPr>
          <p:nvPr>
            <p:ph type="dt" sz="half" idx="10"/>
          </p:nvPr>
        </p:nvSpPr>
        <p:spPr/>
        <p:txBody>
          <a:bodyPr/>
          <a:lstStyle/>
          <a:p>
            <a:endParaRPr lang="da-DK" dirty="0"/>
          </a:p>
        </p:txBody>
      </p:sp>
      <p:sp>
        <p:nvSpPr>
          <p:cNvPr id="8" name="Footer Placeholder 7" hidden="1"/>
          <p:cNvSpPr>
            <a:spLocks noGrp="1"/>
          </p:cNvSpPr>
          <p:nvPr>
            <p:ph type="ftr" sz="quarter" idx="11"/>
          </p:nvPr>
        </p:nvSpPr>
        <p:spPr/>
        <p:txBody>
          <a:bodyPr/>
          <a:lstStyle/>
          <a:p>
            <a:endParaRPr lang="da-DK" dirty="0"/>
          </a:p>
        </p:txBody>
      </p:sp>
      <p:sp>
        <p:nvSpPr>
          <p:cNvPr id="12" name="Text Box 2"/>
          <p:cNvSpPr txBox="1">
            <a:spLocks noChangeArrowheads="1"/>
          </p:cNvSpPr>
          <p:nvPr userDrawn="1"/>
        </p:nvSpPr>
        <p:spPr bwMode="auto">
          <a:xfrm>
            <a:off x="-1" y="-1062717"/>
            <a:ext cx="4114801" cy="9694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spcAft>
                <a:spcPts val="0"/>
              </a:spcAft>
              <a:defRPr/>
            </a:pPr>
            <a:r>
              <a:rPr lang="da-DK" sz="900" b="1" noProof="1">
                <a:latin typeface="Arial" panose="020B0604020202020204" pitchFamily="34" charset="0"/>
                <a:cs typeface="Arial" panose="020B0604020202020204" pitchFamily="34" charset="0"/>
              </a:rPr>
              <a:t>Brug</a:t>
            </a:r>
            <a:r>
              <a:rPr lang="da-DK" sz="900" b="1" baseline="0" noProof="1">
                <a:latin typeface="Arial" panose="020B0604020202020204" pitchFamily="34" charset="0"/>
                <a:cs typeface="Arial" panose="020B0604020202020204" pitchFamily="34" charset="0"/>
              </a:rPr>
              <a:t> tekst typografier</a:t>
            </a:r>
            <a:endParaRPr lang="da-DK" sz="900" b="1" noProof="1">
              <a:latin typeface="Arial" panose="020B0604020202020204" pitchFamily="34" charset="0"/>
              <a:cs typeface="Arial" panose="020B0604020202020204" pitchFamily="34" charset="0"/>
            </a:endParaRPr>
          </a:p>
          <a:p>
            <a:pPr algn="l" eaLnBrk="1" hangingPunct="1">
              <a:spcAft>
                <a:spcPts val="0"/>
              </a:spcAft>
              <a:defRPr/>
            </a:pPr>
            <a:r>
              <a:rPr lang="da-DK" altLang="da-DK" sz="900" b="0" noProof="1">
                <a:solidFill>
                  <a:schemeClr val="tx1"/>
                </a:solidFill>
                <a:latin typeface="Arial" panose="020B0604020202020204" pitchFamily="34" charset="0"/>
                <a:cs typeface="Arial" panose="020B0604020202020204" pitchFamily="34" charset="0"/>
              </a:rPr>
              <a:t>Brug</a:t>
            </a:r>
            <a:r>
              <a:rPr lang="da-DK" altLang="da-DK" sz="900" b="1" noProof="1">
                <a:solidFill>
                  <a:schemeClr val="tx1"/>
                </a:solidFill>
                <a:latin typeface="Arial" panose="020B0604020202020204" pitchFamily="34" charset="0"/>
                <a:cs typeface="Arial" panose="020B0604020202020204" pitchFamily="34" charset="0"/>
              </a:rPr>
              <a:t> TAB </a:t>
            </a:r>
            <a:r>
              <a:rPr lang="da-DK" altLang="da-DK" sz="900" b="0" noProof="1">
                <a:solidFill>
                  <a:schemeClr val="tx1"/>
                </a:solidFill>
                <a:latin typeface="Arial" panose="020B0604020202020204" pitchFamily="34" charset="0"/>
                <a:cs typeface="Arial" panose="020B0604020202020204" pitchFamily="34" charset="0"/>
              </a:rPr>
              <a:t>på tastaturet for at gå</a:t>
            </a:r>
            <a:r>
              <a:rPr lang="da-DK" altLang="da-DK" sz="900" b="0" baseline="0" noProof="1">
                <a:solidFill>
                  <a:schemeClr val="tx1"/>
                </a:solidFill>
                <a:latin typeface="Arial" panose="020B0604020202020204" pitchFamily="34" charset="0"/>
                <a:cs typeface="Arial" panose="020B0604020202020204" pitchFamily="34" charset="0"/>
              </a:rPr>
              <a:t> </a:t>
            </a:r>
            <a:r>
              <a:rPr lang="da-DK" altLang="da-DK" sz="900" b="0" noProof="1">
                <a:solidFill>
                  <a:schemeClr val="tx1"/>
                </a:solidFill>
                <a:latin typeface="Arial" panose="020B0604020202020204" pitchFamily="34" charset="0"/>
                <a:cs typeface="Arial" panose="020B0604020202020204" pitchFamily="34" charset="0"/>
              </a:rPr>
              <a:t>frem i tekst-niveauer. </a:t>
            </a:r>
            <a:br>
              <a:rPr lang="da-DK" altLang="da-DK" sz="900" b="0" noProof="1">
                <a:solidFill>
                  <a:schemeClr val="tx1"/>
                </a:solidFill>
                <a:latin typeface="Arial" panose="020B0604020202020204" pitchFamily="34" charset="0"/>
                <a:cs typeface="Arial" panose="020B0604020202020204" pitchFamily="34" charset="0"/>
              </a:rPr>
            </a:br>
            <a:endParaRPr lang="da-DK" altLang="da-DK" sz="900" b="0" noProof="1">
              <a:solidFill>
                <a:schemeClr val="tx1"/>
              </a:solidFill>
              <a:latin typeface="Arial" panose="020B0604020202020204" pitchFamily="34" charset="0"/>
              <a:cs typeface="Arial" panose="020B0604020202020204" pitchFamily="34" charset="0"/>
            </a:endParaRPr>
          </a:p>
          <a:p>
            <a:pPr algn="l" eaLnBrk="1" hangingPunct="1">
              <a:spcAft>
                <a:spcPts val="0"/>
              </a:spcAft>
              <a:defRPr/>
            </a:pP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ENTER</a:t>
            </a:r>
            <a:r>
              <a:rPr lang="da-DK" altLang="da-DK" sz="900" b="0" noProof="1">
                <a:solidFill>
                  <a:schemeClr val="tx1"/>
                </a:solidFill>
                <a:latin typeface="Arial" panose="020B0604020202020204" pitchFamily="34" charset="0"/>
                <a:cs typeface="Arial" panose="020B0604020202020204" pitchFamily="34" charset="0"/>
              </a:rPr>
              <a:t>, derefter </a:t>
            </a:r>
            <a:r>
              <a:rPr lang="da-DK" altLang="da-DK" sz="900" b="1" noProof="1">
                <a:solidFill>
                  <a:schemeClr val="tx1"/>
                </a:solidFill>
                <a:latin typeface="Arial" panose="020B0604020202020204" pitchFamily="34" charset="0"/>
                <a:cs typeface="Arial" panose="020B0604020202020204" pitchFamily="34" charset="0"/>
              </a:rPr>
              <a:t>TAB</a:t>
            </a:r>
            <a:r>
              <a:rPr lang="da-DK" altLang="da-DK" sz="900" b="0" noProof="1">
                <a:solidFill>
                  <a:schemeClr val="tx1"/>
                </a:solidFill>
                <a:latin typeface="Arial" panose="020B0604020202020204" pitchFamily="34" charset="0"/>
                <a:cs typeface="Arial" panose="020B0604020202020204" pitchFamily="34" charset="0"/>
              </a:rPr>
              <a:t> for at skifte fra et niveau til det næste</a:t>
            </a:r>
          </a:p>
          <a:p>
            <a:pPr algn="l" eaLnBrk="1" hangingPunct="1">
              <a:spcAft>
                <a:spcPts val="0"/>
              </a:spcAft>
              <a:defRPr/>
            </a:pPr>
            <a:r>
              <a:rPr lang="da-DK" altLang="da-DK" sz="900" b="0" noProof="1">
                <a:solidFill>
                  <a:schemeClr val="tx1"/>
                </a:solidFill>
                <a:latin typeface="Arial" panose="020B0604020202020204" pitchFamily="34" charset="0"/>
                <a:cs typeface="Arial" panose="020B0604020202020204" pitchFamily="34" charset="0"/>
              </a:rPr>
              <a:t>For at gå tilbage i tekst-niveauer, brug </a:t>
            </a:r>
            <a:r>
              <a:rPr lang="da-DK" altLang="da-DK" sz="900" b="1" noProof="1">
                <a:solidFill>
                  <a:schemeClr val="tx1"/>
                </a:solidFill>
                <a:latin typeface="Arial" panose="020B0604020202020204" pitchFamily="34" charset="0"/>
                <a:cs typeface="Arial" panose="020B0604020202020204" pitchFamily="34" charset="0"/>
              </a:rPr>
              <a:t>SHIFT+TAB</a:t>
            </a:r>
          </a:p>
          <a:p>
            <a:pPr algn="l" eaLnBrk="1" hangingPunct="1">
              <a:spcAft>
                <a:spcPts val="0"/>
              </a:spcAft>
              <a:defRPr/>
            </a:pPr>
            <a:endParaRPr lang="da-DK" altLang="da-DK" sz="900" b="0" noProof="1">
              <a:solidFill>
                <a:schemeClr val="tx1"/>
              </a:solidFill>
              <a:latin typeface="Arial" panose="020B0604020202020204" pitchFamily="34" charset="0"/>
              <a:cs typeface="Arial" panose="020B0604020202020204" pitchFamily="34" charset="0"/>
            </a:endParaRPr>
          </a:p>
          <a:p>
            <a:pPr algn="l" eaLnBrk="1" hangingPunct="1">
              <a:spcAft>
                <a:spcPts val="0"/>
              </a:spcAft>
              <a:defRPr/>
            </a:pPr>
            <a:r>
              <a:rPr lang="da-DK" altLang="da-DK" sz="900" b="0" noProof="1">
                <a:solidFill>
                  <a:schemeClr val="tx1"/>
                </a:solidFill>
                <a:latin typeface="Arial" panose="020B0604020202020204" pitchFamily="34" charset="0"/>
                <a:cs typeface="Arial" panose="020B0604020202020204" pitchFamily="34" charset="0"/>
              </a:rPr>
              <a:t>Alternativt kan </a:t>
            </a:r>
            <a:r>
              <a:rPr lang="da-DK" altLang="da-DK" sz="900" b="1" noProof="1">
                <a:solidFill>
                  <a:schemeClr val="tx1"/>
                </a:solidFill>
                <a:latin typeface="Arial" panose="020B0604020202020204" pitchFamily="34" charset="0"/>
                <a:cs typeface="Arial" panose="020B0604020202020204" pitchFamily="34" charset="0"/>
              </a:rPr>
              <a:t>Forøg</a:t>
            </a:r>
            <a:r>
              <a:rPr lang="da-DK" altLang="da-DK" sz="900" b="0" noProof="1">
                <a:solidFill>
                  <a:schemeClr val="tx1"/>
                </a:solidFill>
                <a:latin typeface="Arial" panose="020B0604020202020204" pitchFamily="34" charset="0"/>
                <a:cs typeface="Arial" panose="020B0604020202020204" pitchFamily="34" charset="0"/>
              </a:rPr>
              <a:t> og </a:t>
            </a:r>
            <a:r>
              <a:rPr lang="da-DK" altLang="da-DK" sz="900" b="1" noProof="1">
                <a:solidFill>
                  <a:schemeClr val="tx1"/>
                </a:solidFill>
                <a:latin typeface="Arial" panose="020B0604020202020204" pitchFamily="34" charset="0"/>
                <a:cs typeface="Arial" panose="020B0604020202020204" pitchFamily="34" charset="0"/>
              </a:rPr>
              <a:t>Formindsk</a:t>
            </a:r>
            <a:r>
              <a:rPr lang="da-DK" altLang="da-DK" sz="900" b="1" baseline="0" noProof="1">
                <a:solidFill>
                  <a:schemeClr val="tx1"/>
                </a:solidFill>
                <a:latin typeface="Arial" panose="020B0604020202020204" pitchFamily="34" charset="0"/>
                <a:cs typeface="Arial" panose="020B0604020202020204" pitchFamily="34" charset="0"/>
              </a:rPr>
              <a:t> </a:t>
            </a:r>
            <a:r>
              <a:rPr lang="da-DK" altLang="da-DK" sz="900" b="0" noProof="1">
                <a:solidFill>
                  <a:schemeClr val="tx1"/>
                </a:solidFill>
                <a:latin typeface="Arial" panose="020B0604020202020204" pitchFamily="34" charset="0"/>
                <a:cs typeface="Arial" panose="020B0604020202020204" pitchFamily="34" charset="0"/>
              </a:rPr>
              <a:t>listeniveau bruges</a:t>
            </a:r>
            <a:endParaRPr lang="da-DK" sz="900" noProof="1">
              <a:solidFill>
                <a:schemeClr val="tx1"/>
              </a:solidFill>
              <a:latin typeface="Arial" panose="020B0604020202020204" pitchFamily="34" charset="0"/>
              <a:cs typeface="Arial" panose="020B0604020202020204" pitchFamily="34" charset="0"/>
            </a:endParaRPr>
          </a:p>
        </p:txBody>
      </p:sp>
      <p:pic>
        <p:nvPicPr>
          <p:cNvPr id="13" name="1 Forøg formindsk"/>
          <p:cNvPicPr>
            <a:picLocks noChangeAspect="1"/>
          </p:cNvPicPr>
          <p:nvPr userDrawn="1"/>
        </p:nvPicPr>
        <p:blipFill>
          <a:blip r:embed="rId2"/>
          <a:stretch>
            <a:fillRect/>
          </a:stretch>
        </p:blipFill>
        <p:spPr>
          <a:xfrm>
            <a:off x="2998197" y="-399342"/>
            <a:ext cx="537255" cy="285228"/>
          </a:xfrm>
          <a:prstGeom prst="rect">
            <a:avLst/>
          </a:prstGeom>
        </p:spPr>
      </p:pic>
    </p:spTree>
    <p:extLst>
      <p:ext uri="{BB962C8B-B14F-4D97-AF65-F5344CB8AC3E}">
        <p14:creationId xmlns:p14="http://schemas.microsoft.com/office/powerpoint/2010/main" val="1449918355"/>
      </p:ext>
    </p:extLst>
  </p:cSld>
  <p:clrMapOvr>
    <a:masterClrMapping/>
  </p:clrMapOvr>
  <p:hf hdr="0"/>
  <p:extLst>
    <p:ext uri="{DCECCB84-F9BA-43D5-87BE-67443E8EF086}">
      <p15:sldGuideLst xmlns:p15="http://schemas.microsoft.com/office/powerpoint/2012/main">
        <p15:guide id="1" pos="2683" userDrawn="1">
          <p15:clr>
            <a:srgbClr val="FBAE40"/>
          </p15:clr>
        </p15:guide>
        <p15:guide id="2" pos="291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og 3 indholdsobjekter">
    <p:spTree>
      <p:nvGrpSpPr>
        <p:cNvPr id="1" name=""/>
        <p:cNvGrpSpPr/>
        <p:nvPr/>
      </p:nvGrpSpPr>
      <p:grpSpPr>
        <a:xfrm>
          <a:off x="0" y="0"/>
          <a:ext cx="0" cy="0"/>
          <a:chOff x="0" y="0"/>
          <a:chExt cx="0" cy="0"/>
        </a:xfrm>
      </p:grpSpPr>
      <p:sp>
        <p:nvSpPr>
          <p:cNvPr id="12" name="Content Placeholder 2"/>
          <p:cNvSpPr>
            <a:spLocks noGrp="1"/>
          </p:cNvSpPr>
          <p:nvPr>
            <p:ph idx="1"/>
          </p:nvPr>
        </p:nvSpPr>
        <p:spPr>
          <a:xfrm>
            <a:off x="647700" y="2473200"/>
            <a:ext cx="3175200" cy="3412800"/>
          </a:xfrm>
        </p:spPr>
        <p:txBody>
          <a:bodyPr/>
          <a:lstStyle/>
          <a:p>
            <a:pPr lvl="0"/>
            <a:r>
              <a:rPr lang="da-DK" noProof="0"/>
              <a:t>Rediger typografien i masterens</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6" name="Content Placeholder 3"/>
          <p:cNvSpPr>
            <a:spLocks noGrp="1"/>
          </p:cNvSpPr>
          <p:nvPr>
            <p:ph sz="quarter" idx="15"/>
          </p:nvPr>
        </p:nvSpPr>
        <p:spPr>
          <a:xfrm>
            <a:off x="4182962" y="2473200"/>
            <a:ext cx="3175200" cy="3412800"/>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9" name="Slide Number Placeholder 8"/>
          <p:cNvSpPr>
            <a:spLocks noGrp="1"/>
          </p:cNvSpPr>
          <p:nvPr>
            <p:ph type="sldNum" sz="quarter" idx="12"/>
          </p:nvPr>
        </p:nvSpPr>
        <p:spPr/>
        <p:txBody>
          <a:bodyPr/>
          <a:lstStyle/>
          <a:p>
            <a:fld id="{24C8C45C-947F-4981-8B3F-4F32E973C901}" type="slidenum">
              <a:rPr lang="da-DK" smtClean="0"/>
              <a:pPr/>
              <a:t>‹nr.›</a:t>
            </a:fld>
            <a:endParaRPr lang="da-DK" dirty="0"/>
          </a:p>
        </p:txBody>
      </p:sp>
      <p:sp>
        <p:nvSpPr>
          <p:cNvPr id="7" name="Date Placeholder 6" hidden="1"/>
          <p:cNvSpPr>
            <a:spLocks noGrp="1"/>
          </p:cNvSpPr>
          <p:nvPr>
            <p:ph type="dt" sz="half" idx="10"/>
          </p:nvPr>
        </p:nvSpPr>
        <p:spPr/>
        <p:txBody>
          <a:bodyPr/>
          <a:lstStyle/>
          <a:p>
            <a:endParaRPr lang="da-DK" dirty="0"/>
          </a:p>
        </p:txBody>
      </p:sp>
      <p:sp>
        <p:nvSpPr>
          <p:cNvPr id="8" name="Footer Placeholder 7" hidden="1"/>
          <p:cNvSpPr>
            <a:spLocks noGrp="1"/>
          </p:cNvSpPr>
          <p:nvPr>
            <p:ph type="ftr" sz="quarter" idx="11"/>
          </p:nvPr>
        </p:nvSpPr>
        <p:spPr/>
        <p:txBody>
          <a:bodyPr/>
          <a:lstStyle/>
          <a:p>
            <a:endParaRPr lang="da-DK" dirty="0"/>
          </a:p>
        </p:txBody>
      </p:sp>
      <p:sp>
        <p:nvSpPr>
          <p:cNvPr id="10" name="Content Placeholder 3"/>
          <p:cNvSpPr>
            <a:spLocks noGrp="1"/>
          </p:cNvSpPr>
          <p:nvPr>
            <p:ph sz="quarter" idx="16"/>
          </p:nvPr>
        </p:nvSpPr>
        <p:spPr>
          <a:xfrm>
            <a:off x="7718225" y="2473200"/>
            <a:ext cx="3175200" cy="3412800"/>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Title 3"/>
          <p:cNvSpPr>
            <a:spLocks noGrp="1"/>
          </p:cNvSpPr>
          <p:nvPr>
            <p:ph type="title"/>
          </p:nvPr>
        </p:nvSpPr>
        <p:spPr/>
        <p:txBody>
          <a:bodyPr/>
          <a:lstStyle/>
          <a:p>
            <a:r>
              <a:rPr lang="da-DK"/>
              <a:t>Klik for at redigere i master</a:t>
            </a:r>
            <a:endParaRPr lang="da-DK" dirty="0"/>
          </a:p>
        </p:txBody>
      </p:sp>
      <p:sp>
        <p:nvSpPr>
          <p:cNvPr id="14" name="Text Box 2"/>
          <p:cNvSpPr txBox="1">
            <a:spLocks noChangeArrowheads="1"/>
          </p:cNvSpPr>
          <p:nvPr userDrawn="1"/>
        </p:nvSpPr>
        <p:spPr bwMode="auto">
          <a:xfrm>
            <a:off x="-1" y="-1062717"/>
            <a:ext cx="4114801" cy="9694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spcAft>
                <a:spcPts val="0"/>
              </a:spcAft>
              <a:defRPr/>
            </a:pPr>
            <a:r>
              <a:rPr lang="da-DK" sz="900" b="1" noProof="1">
                <a:latin typeface="Arial" panose="020B0604020202020204" pitchFamily="34" charset="0"/>
                <a:cs typeface="Arial" panose="020B0604020202020204" pitchFamily="34" charset="0"/>
              </a:rPr>
              <a:t>Brug</a:t>
            </a:r>
            <a:r>
              <a:rPr lang="da-DK" sz="900" b="1" baseline="0" noProof="1">
                <a:latin typeface="Arial" panose="020B0604020202020204" pitchFamily="34" charset="0"/>
                <a:cs typeface="Arial" panose="020B0604020202020204" pitchFamily="34" charset="0"/>
              </a:rPr>
              <a:t> tekst typografier</a:t>
            </a:r>
            <a:endParaRPr lang="da-DK" sz="900" b="1" noProof="1">
              <a:latin typeface="Arial" panose="020B0604020202020204" pitchFamily="34" charset="0"/>
              <a:cs typeface="Arial" panose="020B0604020202020204" pitchFamily="34" charset="0"/>
            </a:endParaRPr>
          </a:p>
          <a:p>
            <a:pPr algn="l" eaLnBrk="1" hangingPunct="1">
              <a:spcAft>
                <a:spcPts val="0"/>
              </a:spcAft>
              <a:defRPr/>
            </a:pPr>
            <a:r>
              <a:rPr lang="da-DK" altLang="da-DK" sz="900" b="0" noProof="1">
                <a:solidFill>
                  <a:schemeClr val="tx1"/>
                </a:solidFill>
                <a:latin typeface="Arial" panose="020B0604020202020204" pitchFamily="34" charset="0"/>
                <a:cs typeface="Arial" panose="020B0604020202020204" pitchFamily="34" charset="0"/>
              </a:rPr>
              <a:t>Brug</a:t>
            </a:r>
            <a:r>
              <a:rPr lang="da-DK" altLang="da-DK" sz="900" b="1" noProof="1">
                <a:solidFill>
                  <a:schemeClr val="tx1"/>
                </a:solidFill>
                <a:latin typeface="Arial" panose="020B0604020202020204" pitchFamily="34" charset="0"/>
                <a:cs typeface="Arial" panose="020B0604020202020204" pitchFamily="34" charset="0"/>
              </a:rPr>
              <a:t> TAB </a:t>
            </a:r>
            <a:r>
              <a:rPr lang="da-DK" altLang="da-DK" sz="900" b="0" noProof="1">
                <a:solidFill>
                  <a:schemeClr val="tx1"/>
                </a:solidFill>
                <a:latin typeface="Arial" panose="020B0604020202020204" pitchFamily="34" charset="0"/>
                <a:cs typeface="Arial" panose="020B0604020202020204" pitchFamily="34" charset="0"/>
              </a:rPr>
              <a:t>på tastaturet for at gå</a:t>
            </a:r>
            <a:r>
              <a:rPr lang="da-DK" altLang="da-DK" sz="900" b="0" baseline="0" noProof="1">
                <a:solidFill>
                  <a:schemeClr val="tx1"/>
                </a:solidFill>
                <a:latin typeface="Arial" panose="020B0604020202020204" pitchFamily="34" charset="0"/>
                <a:cs typeface="Arial" panose="020B0604020202020204" pitchFamily="34" charset="0"/>
              </a:rPr>
              <a:t> </a:t>
            </a:r>
            <a:r>
              <a:rPr lang="da-DK" altLang="da-DK" sz="900" b="0" noProof="1">
                <a:solidFill>
                  <a:schemeClr val="tx1"/>
                </a:solidFill>
                <a:latin typeface="Arial" panose="020B0604020202020204" pitchFamily="34" charset="0"/>
                <a:cs typeface="Arial" panose="020B0604020202020204" pitchFamily="34" charset="0"/>
              </a:rPr>
              <a:t>frem i tekst-niveauer. </a:t>
            </a:r>
            <a:br>
              <a:rPr lang="da-DK" altLang="da-DK" sz="900" b="0" noProof="1">
                <a:solidFill>
                  <a:schemeClr val="tx1"/>
                </a:solidFill>
                <a:latin typeface="Arial" panose="020B0604020202020204" pitchFamily="34" charset="0"/>
                <a:cs typeface="Arial" panose="020B0604020202020204" pitchFamily="34" charset="0"/>
              </a:rPr>
            </a:br>
            <a:endParaRPr lang="da-DK" altLang="da-DK" sz="900" b="0" noProof="1">
              <a:solidFill>
                <a:schemeClr val="tx1"/>
              </a:solidFill>
              <a:latin typeface="Arial" panose="020B0604020202020204" pitchFamily="34" charset="0"/>
              <a:cs typeface="Arial" panose="020B0604020202020204" pitchFamily="34" charset="0"/>
            </a:endParaRPr>
          </a:p>
          <a:p>
            <a:pPr algn="l" eaLnBrk="1" hangingPunct="1">
              <a:spcAft>
                <a:spcPts val="0"/>
              </a:spcAft>
              <a:defRPr/>
            </a:pP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ENTER</a:t>
            </a:r>
            <a:r>
              <a:rPr lang="da-DK" altLang="da-DK" sz="900" b="0" noProof="1">
                <a:solidFill>
                  <a:schemeClr val="tx1"/>
                </a:solidFill>
                <a:latin typeface="Arial" panose="020B0604020202020204" pitchFamily="34" charset="0"/>
                <a:cs typeface="Arial" panose="020B0604020202020204" pitchFamily="34" charset="0"/>
              </a:rPr>
              <a:t>, derefter </a:t>
            </a:r>
            <a:r>
              <a:rPr lang="da-DK" altLang="da-DK" sz="900" b="1" noProof="1">
                <a:solidFill>
                  <a:schemeClr val="tx1"/>
                </a:solidFill>
                <a:latin typeface="Arial" panose="020B0604020202020204" pitchFamily="34" charset="0"/>
                <a:cs typeface="Arial" panose="020B0604020202020204" pitchFamily="34" charset="0"/>
              </a:rPr>
              <a:t>TAB</a:t>
            </a:r>
            <a:r>
              <a:rPr lang="da-DK" altLang="da-DK" sz="900" b="0" noProof="1">
                <a:solidFill>
                  <a:schemeClr val="tx1"/>
                </a:solidFill>
                <a:latin typeface="Arial" panose="020B0604020202020204" pitchFamily="34" charset="0"/>
                <a:cs typeface="Arial" panose="020B0604020202020204" pitchFamily="34" charset="0"/>
              </a:rPr>
              <a:t> for at skifte fra et niveau til det næste</a:t>
            </a:r>
          </a:p>
          <a:p>
            <a:pPr algn="l" eaLnBrk="1" hangingPunct="1">
              <a:spcAft>
                <a:spcPts val="0"/>
              </a:spcAft>
              <a:defRPr/>
            </a:pPr>
            <a:r>
              <a:rPr lang="da-DK" altLang="da-DK" sz="900" b="0" noProof="1">
                <a:solidFill>
                  <a:schemeClr val="tx1"/>
                </a:solidFill>
                <a:latin typeface="Arial" panose="020B0604020202020204" pitchFamily="34" charset="0"/>
                <a:cs typeface="Arial" panose="020B0604020202020204" pitchFamily="34" charset="0"/>
              </a:rPr>
              <a:t>For at gå tilbage i tekst-niveauer, brug </a:t>
            </a:r>
            <a:r>
              <a:rPr lang="da-DK" altLang="da-DK" sz="900" b="1" noProof="1">
                <a:solidFill>
                  <a:schemeClr val="tx1"/>
                </a:solidFill>
                <a:latin typeface="Arial" panose="020B0604020202020204" pitchFamily="34" charset="0"/>
                <a:cs typeface="Arial" panose="020B0604020202020204" pitchFamily="34" charset="0"/>
              </a:rPr>
              <a:t>SHIFT+TAB</a:t>
            </a:r>
          </a:p>
          <a:p>
            <a:pPr algn="l" eaLnBrk="1" hangingPunct="1">
              <a:spcAft>
                <a:spcPts val="0"/>
              </a:spcAft>
              <a:defRPr/>
            </a:pPr>
            <a:endParaRPr lang="da-DK" altLang="da-DK" sz="900" b="0" noProof="1">
              <a:solidFill>
                <a:schemeClr val="tx1"/>
              </a:solidFill>
              <a:latin typeface="Arial" panose="020B0604020202020204" pitchFamily="34" charset="0"/>
              <a:cs typeface="Arial" panose="020B0604020202020204" pitchFamily="34" charset="0"/>
            </a:endParaRPr>
          </a:p>
          <a:p>
            <a:pPr algn="l" eaLnBrk="1" hangingPunct="1">
              <a:spcAft>
                <a:spcPts val="0"/>
              </a:spcAft>
              <a:defRPr/>
            </a:pPr>
            <a:r>
              <a:rPr lang="da-DK" altLang="da-DK" sz="900" b="0" noProof="1">
                <a:solidFill>
                  <a:schemeClr val="tx1"/>
                </a:solidFill>
                <a:latin typeface="Arial" panose="020B0604020202020204" pitchFamily="34" charset="0"/>
                <a:cs typeface="Arial" panose="020B0604020202020204" pitchFamily="34" charset="0"/>
              </a:rPr>
              <a:t>Alternativt kan </a:t>
            </a:r>
            <a:r>
              <a:rPr lang="da-DK" altLang="da-DK" sz="900" b="1" noProof="1">
                <a:solidFill>
                  <a:schemeClr val="tx1"/>
                </a:solidFill>
                <a:latin typeface="Arial" panose="020B0604020202020204" pitchFamily="34" charset="0"/>
                <a:cs typeface="Arial" panose="020B0604020202020204" pitchFamily="34" charset="0"/>
              </a:rPr>
              <a:t>Forøg</a:t>
            </a:r>
            <a:r>
              <a:rPr lang="da-DK" altLang="da-DK" sz="900" b="0" noProof="1">
                <a:solidFill>
                  <a:schemeClr val="tx1"/>
                </a:solidFill>
                <a:latin typeface="Arial" panose="020B0604020202020204" pitchFamily="34" charset="0"/>
                <a:cs typeface="Arial" panose="020B0604020202020204" pitchFamily="34" charset="0"/>
              </a:rPr>
              <a:t> og </a:t>
            </a:r>
            <a:r>
              <a:rPr lang="da-DK" altLang="da-DK" sz="900" b="1" noProof="1">
                <a:solidFill>
                  <a:schemeClr val="tx1"/>
                </a:solidFill>
                <a:latin typeface="Arial" panose="020B0604020202020204" pitchFamily="34" charset="0"/>
                <a:cs typeface="Arial" panose="020B0604020202020204" pitchFamily="34" charset="0"/>
              </a:rPr>
              <a:t>Formindsk</a:t>
            </a:r>
            <a:r>
              <a:rPr lang="da-DK" altLang="da-DK" sz="900" b="1" baseline="0" noProof="1">
                <a:solidFill>
                  <a:schemeClr val="tx1"/>
                </a:solidFill>
                <a:latin typeface="Arial" panose="020B0604020202020204" pitchFamily="34" charset="0"/>
                <a:cs typeface="Arial" panose="020B0604020202020204" pitchFamily="34" charset="0"/>
              </a:rPr>
              <a:t> </a:t>
            </a:r>
            <a:r>
              <a:rPr lang="da-DK" altLang="da-DK" sz="900" b="0" noProof="1">
                <a:solidFill>
                  <a:schemeClr val="tx1"/>
                </a:solidFill>
                <a:latin typeface="Arial" panose="020B0604020202020204" pitchFamily="34" charset="0"/>
                <a:cs typeface="Arial" panose="020B0604020202020204" pitchFamily="34" charset="0"/>
              </a:rPr>
              <a:t>listeniveau bruges</a:t>
            </a:r>
            <a:endParaRPr lang="da-DK" sz="900" noProof="1">
              <a:solidFill>
                <a:schemeClr val="tx1"/>
              </a:solidFill>
              <a:latin typeface="Arial" panose="020B0604020202020204" pitchFamily="34" charset="0"/>
              <a:cs typeface="Arial" panose="020B0604020202020204" pitchFamily="34" charset="0"/>
            </a:endParaRPr>
          </a:p>
        </p:txBody>
      </p:sp>
      <p:pic>
        <p:nvPicPr>
          <p:cNvPr id="15" name="1 Forøg formindsk"/>
          <p:cNvPicPr>
            <a:picLocks noChangeAspect="1"/>
          </p:cNvPicPr>
          <p:nvPr userDrawn="1"/>
        </p:nvPicPr>
        <p:blipFill>
          <a:blip r:embed="rId2"/>
          <a:stretch>
            <a:fillRect/>
          </a:stretch>
        </p:blipFill>
        <p:spPr>
          <a:xfrm>
            <a:off x="2998197" y="-399342"/>
            <a:ext cx="537255" cy="285228"/>
          </a:xfrm>
          <a:prstGeom prst="rect">
            <a:avLst/>
          </a:prstGeom>
        </p:spPr>
      </p:pic>
    </p:spTree>
    <p:extLst>
      <p:ext uri="{BB962C8B-B14F-4D97-AF65-F5344CB8AC3E}">
        <p14:creationId xmlns:p14="http://schemas.microsoft.com/office/powerpoint/2010/main" val="3149623497"/>
      </p:ext>
    </p:extLst>
  </p:cSld>
  <p:clrMapOvr>
    <a:masterClrMapping/>
  </p:clrMapOvr>
  <p:hf hdr="0"/>
  <p:extLst>
    <p:ext uri="{DCECCB84-F9BA-43D5-87BE-67443E8EF086}">
      <p15:sldGuideLst xmlns:p15="http://schemas.microsoft.com/office/powerpoint/2012/main">
        <p15:guide id="1" pos="2412" userDrawn="1">
          <p15:clr>
            <a:srgbClr val="FBAE40"/>
          </p15:clr>
        </p15:guide>
        <p15:guide id="2" pos="2632" userDrawn="1">
          <p15:clr>
            <a:srgbClr val="FBAE40"/>
          </p15:clr>
        </p15:guide>
        <p15:guide id="3" pos="4860" userDrawn="1">
          <p15:clr>
            <a:srgbClr val="FBAE40"/>
          </p15:clr>
        </p15:guide>
        <p15:guide id="4" pos="4636"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kst og billede">
    <p:spTree>
      <p:nvGrpSpPr>
        <p:cNvPr id="1" name=""/>
        <p:cNvGrpSpPr/>
        <p:nvPr/>
      </p:nvGrpSpPr>
      <p:grpSpPr>
        <a:xfrm>
          <a:off x="0" y="0"/>
          <a:ext cx="0" cy="0"/>
          <a:chOff x="0" y="0"/>
          <a:chExt cx="0" cy="0"/>
        </a:xfrm>
      </p:grpSpPr>
      <p:sp>
        <p:nvSpPr>
          <p:cNvPr id="2" name="Title 1"/>
          <p:cNvSpPr>
            <a:spLocks noGrp="1"/>
          </p:cNvSpPr>
          <p:nvPr>
            <p:ph type="title"/>
          </p:nvPr>
        </p:nvSpPr>
        <p:spPr>
          <a:xfrm>
            <a:off x="647700" y="932593"/>
            <a:ext cx="5268913" cy="1297166"/>
          </a:xfrm>
        </p:spPr>
        <p:txBody>
          <a:bodyPr/>
          <a:lstStyle>
            <a:lvl1pPr>
              <a:defRPr/>
            </a:lvl1pPr>
          </a:lstStyle>
          <a:p>
            <a:r>
              <a:rPr lang="da-DK" noProof="0"/>
              <a:t>Klik for at redigere i master</a:t>
            </a:r>
            <a:endParaRPr lang="da-DK" noProof="0" dirty="0"/>
          </a:p>
        </p:txBody>
      </p:sp>
      <p:sp>
        <p:nvSpPr>
          <p:cNvPr id="5" name="Text Placeholder 2"/>
          <p:cNvSpPr>
            <a:spLocks noGrp="1"/>
          </p:cNvSpPr>
          <p:nvPr>
            <p:ph type="body" sz="quarter" idx="13"/>
          </p:nvPr>
        </p:nvSpPr>
        <p:spPr>
          <a:xfrm>
            <a:off x="647700" y="2471738"/>
            <a:ext cx="5268913" cy="3413648"/>
          </a:xfrm>
        </p:spPr>
        <p:txBody>
          <a:bodyPr numCol="1" spcCol="360000"/>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0" name="Picture Placeholder 3"/>
          <p:cNvSpPr>
            <a:spLocks noGrp="1"/>
          </p:cNvSpPr>
          <p:nvPr>
            <p:ph type="pic" idx="14" hasCustomPrompt="1"/>
          </p:nvPr>
        </p:nvSpPr>
        <p:spPr>
          <a:xfrm>
            <a:off x="6275387" y="1025718"/>
            <a:ext cx="4618038" cy="4859668"/>
          </a:xfrm>
          <a:solidFill>
            <a:schemeClr val="bg1">
              <a:lumMod val="95000"/>
            </a:schemeClr>
          </a:solidFill>
        </p:spPr>
        <p:txBody>
          <a:bodyPr tIns="900000" anchor="ctr" anchorCtr="0"/>
          <a:lstStyle>
            <a:lvl1pPr marL="0" indent="0" algn="ctr">
              <a:lnSpc>
                <a:spcPct val="100000"/>
              </a:lnSpc>
              <a:spcAft>
                <a:spcPts val="0"/>
              </a:spcAft>
              <a:buNone/>
              <a:defRPr sz="16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Klik på denne pladsholder og indsæt billede</a:t>
            </a:r>
            <a:br>
              <a:rPr lang="da-DK" dirty="0"/>
            </a:br>
            <a:r>
              <a:rPr lang="da-DK" dirty="0"/>
              <a:t>via Skyfish ikonet</a:t>
            </a:r>
          </a:p>
        </p:txBody>
      </p:sp>
      <p:sp>
        <p:nvSpPr>
          <p:cNvPr id="9" name="Slide Number Placeholder 8"/>
          <p:cNvSpPr>
            <a:spLocks noGrp="1"/>
          </p:cNvSpPr>
          <p:nvPr>
            <p:ph type="sldNum" sz="quarter" idx="12"/>
          </p:nvPr>
        </p:nvSpPr>
        <p:spPr/>
        <p:txBody>
          <a:bodyPr/>
          <a:lstStyle/>
          <a:p>
            <a:fld id="{24C8C45C-947F-4981-8B3F-4F32E973C901}" type="slidenum">
              <a:rPr lang="da-DK" smtClean="0"/>
              <a:pPr/>
              <a:t>‹nr.›</a:t>
            </a:fld>
            <a:endParaRPr lang="da-DK" dirty="0"/>
          </a:p>
        </p:txBody>
      </p:sp>
      <p:sp>
        <p:nvSpPr>
          <p:cNvPr id="7" name="Date Placeholder 6" hidden="1"/>
          <p:cNvSpPr>
            <a:spLocks noGrp="1"/>
          </p:cNvSpPr>
          <p:nvPr>
            <p:ph type="dt" sz="half" idx="10"/>
          </p:nvPr>
        </p:nvSpPr>
        <p:spPr/>
        <p:txBody>
          <a:bodyPr/>
          <a:lstStyle/>
          <a:p>
            <a:endParaRPr lang="da-DK" dirty="0"/>
          </a:p>
        </p:txBody>
      </p:sp>
      <p:sp>
        <p:nvSpPr>
          <p:cNvPr id="8" name="Footer Placeholder 7" hidden="1"/>
          <p:cNvSpPr>
            <a:spLocks noGrp="1"/>
          </p:cNvSpPr>
          <p:nvPr>
            <p:ph type="ftr" sz="quarter" idx="11"/>
          </p:nvPr>
        </p:nvSpPr>
        <p:spPr/>
        <p:txBody>
          <a:bodyPr/>
          <a:lstStyle/>
          <a:p>
            <a:endParaRPr lang="da-DK" dirty="0"/>
          </a:p>
        </p:txBody>
      </p:sp>
      <p:sp>
        <p:nvSpPr>
          <p:cNvPr id="17" name="Text Box 2"/>
          <p:cNvSpPr txBox="1">
            <a:spLocks noChangeArrowheads="1"/>
          </p:cNvSpPr>
          <p:nvPr userDrawn="1"/>
        </p:nvSpPr>
        <p:spPr bwMode="auto">
          <a:xfrm>
            <a:off x="-1" y="-1062717"/>
            <a:ext cx="4114801" cy="9694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spcAft>
                <a:spcPts val="0"/>
              </a:spcAft>
              <a:defRPr/>
            </a:pPr>
            <a:r>
              <a:rPr lang="da-DK" sz="900" b="1" noProof="1">
                <a:latin typeface="Arial" panose="020B0604020202020204" pitchFamily="34" charset="0"/>
                <a:cs typeface="Arial" panose="020B0604020202020204" pitchFamily="34" charset="0"/>
              </a:rPr>
              <a:t>Brug</a:t>
            </a:r>
            <a:r>
              <a:rPr lang="da-DK" sz="900" b="1" baseline="0" noProof="1">
                <a:latin typeface="Arial" panose="020B0604020202020204" pitchFamily="34" charset="0"/>
                <a:cs typeface="Arial" panose="020B0604020202020204" pitchFamily="34" charset="0"/>
              </a:rPr>
              <a:t> tekst typografier</a:t>
            </a:r>
            <a:endParaRPr lang="da-DK" sz="900" b="1" noProof="1">
              <a:latin typeface="Arial" panose="020B0604020202020204" pitchFamily="34" charset="0"/>
              <a:cs typeface="Arial" panose="020B0604020202020204" pitchFamily="34" charset="0"/>
            </a:endParaRPr>
          </a:p>
          <a:p>
            <a:pPr algn="l" eaLnBrk="1" hangingPunct="1">
              <a:spcAft>
                <a:spcPts val="0"/>
              </a:spcAft>
              <a:defRPr/>
            </a:pPr>
            <a:r>
              <a:rPr lang="da-DK" altLang="da-DK" sz="900" b="0" noProof="1">
                <a:solidFill>
                  <a:schemeClr val="tx1"/>
                </a:solidFill>
                <a:latin typeface="Arial" panose="020B0604020202020204" pitchFamily="34" charset="0"/>
                <a:cs typeface="Arial" panose="020B0604020202020204" pitchFamily="34" charset="0"/>
              </a:rPr>
              <a:t>Brug</a:t>
            </a:r>
            <a:r>
              <a:rPr lang="da-DK" altLang="da-DK" sz="900" b="1" noProof="1">
                <a:solidFill>
                  <a:schemeClr val="tx1"/>
                </a:solidFill>
                <a:latin typeface="Arial" panose="020B0604020202020204" pitchFamily="34" charset="0"/>
                <a:cs typeface="Arial" panose="020B0604020202020204" pitchFamily="34" charset="0"/>
              </a:rPr>
              <a:t> TAB </a:t>
            </a:r>
            <a:r>
              <a:rPr lang="da-DK" altLang="da-DK" sz="900" b="0" noProof="1">
                <a:solidFill>
                  <a:schemeClr val="tx1"/>
                </a:solidFill>
                <a:latin typeface="Arial" panose="020B0604020202020204" pitchFamily="34" charset="0"/>
                <a:cs typeface="Arial" panose="020B0604020202020204" pitchFamily="34" charset="0"/>
              </a:rPr>
              <a:t>på tastaturet for at gå</a:t>
            </a:r>
            <a:r>
              <a:rPr lang="da-DK" altLang="da-DK" sz="900" b="0" baseline="0" noProof="1">
                <a:solidFill>
                  <a:schemeClr val="tx1"/>
                </a:solidFill>
                <a:latin typeface="Arial" panose="020B0604020202020204" pitchFamily="34" charset="0"/>
                <a:cs typeface="Arial" panose="020B0604020202020204" pitchFamily="34" charset="0"/>
              </a:rPr>
              <a:t> </a:t>
            </a:r>
            <a:r>
              <a:rPr lang="da-DK" altLang="da-DK" sz="900" b="0" noProof="1">
                <a:solidFill>
                  <a:schemeClr val="tx1"/>
                </a:solidFill>
                <a:latin typeface="Arial" panose="020B0604020202020204" pitchFamily="34" charset="0"/>
                <a:cs typeface="Arial" panose="020B0604020202020204" pitchFamily="34" charset="0"/>
              </a:rPr>
              <a:t>frem i tekst-niveauer. </a:t>
            </a:r>
            <a:br>
              <a:rPr lang="da-DK" altLang="da-DK" sz="900" b="0" noProof="1">
                <a:solidFill>
                  <a:schemeClr val="tx1"/>
                </a:solidFill>
                <a:latin typeface="Arial" panose="020B0604020202020204" pitchFamily="34" charset="0"/>
                <a:cs typeface="Arial" panose="020B0604020202020204" pitchFamily="34" charset="0"/>
              </a:rPr>
            </a:br>
            <a:endParaRPr lang="da-DK" altLang="da-DK" sz="900" b="0" noProof="1">
              <a:solidFill>
                <a:schemeClr val="tx1"/>
              </a:solidFill>
              <a:latin typeface="Arial" panose="020B0604020202020204" pitchFamily="34" charset="0"/>
              <a:cs typeface="Arial" panose="020B0604020202020204" pitchFamily="34" charset="0"/>
            </a:endParaRPr>
          </a:p>
          <a:p>
            <a:pPr algn="l" eaLnBrk="1" hangingPunct="1">
              <a:spcAft>
                <a:spcPts val="0"/>
              </a:spcAft>
              <a:defRPr/>
            </a:pP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ENTER</a:t>
            </a:r>
            <a:r>
              <a:rPr lang="da-DK" altLang="da-DK" sz="900" b="0" noProof="1">
                <a:solidFill>
                  <a:schemeClr val="tx1"/>
                </a:solidFill>
                <a:latin typeface="Arial" panose="020B0604020202020204" pitchFamily="34" charset="0"/>
                <a:cs typeface="Arial" panose="020B0604020202020204" pitchFamily="34" charset="0"/>
              </a:rPr>
              <a:t>, derefter </a:t>
            </a:r>
            <a:r>
              <a:rPr lang="da-DK" altLang="da-DK" sz="900" b="1" noProof="1">
                <a:solidFill>
                  <a:schemeClr val="tx1"/>
                </a:solidFill>
                <a:latin typeface="Arial" panose="020B0604020202020204" pitchFamily="34" charset="0"/>
                <a:cs typeface="Arial" panose="020B0604020202020204" pitchFamily="34" charset="0"/>
              </a:rPr>
              <a:t>TAB</a:t>
            </a:r>
            <a:r>
              <a:rPr lang="da-DK" altLang="da-DK" sz="900" b="0" noProof="1">
                <a:solidFill>
                  <a:schemeClr val="tx1"/>
                </a:solidFill>
                <a:latin typeface="Arial" panose="020B0604020202020204" pitchFamily="34" charset="0"/>
                <a:cs typeface="Arial" panose="020B0604020202020204" pitchFamily="34" charset="0"/>
              </a:rPr>
              <a:t> for at skifte fra et niveau til det næste</a:t>
            </a:r>
          </a:p>
          <a:p>
            <a:pPr algn="l" eaLnBrk="1" hangingPunct="1">
              <a:spcAft>
                <a:spcPts val="0"/>
              </a:spcAft>
              <a:defRPr/>
            </a:pPr>
            <a:r>
              <a:rPr lang="da-DK" altLang="da-DK" sz="900" b="0" noProof="1">
                <a:solidFill>
                  <a:schemeClr val="tx1"/>
                </a:solidFill>
                <a:latin typeface="Arial" panose="020B0604020202020204" pitchFamily="34" charset="0"/>
                <a:cs typeface="Arial" panose="020B0604020202020204" pitchFamily="34" charset="0"/>
              </a:rPr>
              <a:t>For at gå tilbage i tekst-niveauer, brug </a:t>
            </a:r>
            <a:r>
              <a:rPr lang="da-DK" altLang="da-DK" sz="900" b="1" noProof="1">
                <a:solidFill>
                  <a:schemeClr val="tx1"/>
                </a:solidFill>
                <a:latin typeface="Arial" panose="020B0604020202020204" pitchFamily="34" charset="0"/>
                <a:cs typeface="Arial" panose="020B0604020202020204" pitchFamily="34" charset="0"/>
              </a:rPr>
              <a:t>SHIFT+TAB</a:t>
            </a:r>
          </a:p>
          <a:p>
            <a:pPr algn="l" eaLnBrk="1" hangingPunct="1">
              <a:spcAft>
                <a:spcPts val="0"/>
              </a:spcAft>
              <a:defRPr/>
            </a:pPr>
            <a:endParaRPr lang="da-DK" altLang="da-DK" sz="900" b="0" noProof="1">
              <a:solidFill>
                <a:schemeClr val="tx1"/>
              </a:solidFill>
              <a:latin typeface="Arial" panose="020B0604020202020204" pitchFamily="34" charset="0"/>
              <a:cs typeface="Arial" panose="020B0604020202020204" pitchFamily="34" charset="0"/>
            </a:endParaRPr>
          </a:p>
          <a:p>
            <a:pPr algn="l" eaLnBrk="1" hangingPunct="1">
              <a:spcAft>
                <a:spcPts val="0"/>
              </a:spcAft>
              <a:defRPr/>
            </a:pPr>
            <a:r>
              <a:rPr lang="da-DK" altLang="da-DK" sz="900" b="0" noProof="1">
                <a:solidFill>
                  <a:schemeClr val="tx1"/>
                </a:solidFill>
                <a:latin typeface="Arial" panose="020B0604020202020204" pitchFamily="34" charset="0"/>
                <a:cs typeface="Arial" panose="020B0604020202020204" pitchFamily="34" charset="0"/>
              </a:rPr>
              <a:t>Alternativt kan </a:t>
            </a:r>
            <a:r>
              <a:rPr lang="da-DK" altLang="da-DK" sz="900" b="1" noProof="1">
                <a:solidFill>
                  <a:schemeClr val="tx1"/>
                </a:solidFill>
                <a:latin typeface="Arial" panose="020B0604020202020204" pitchFamily="34" charset="0"/>
                <a:cs typeface="Arial" panose="020B0604020202020204" pitchFamily="34" charset="0"/>
              </a:rPr>
              <a:t>Forøg</a:t>
            </a:r>
            <a:r>
              <a:rPr lang="da-DK" altLang="da-DK" sz="900" b="0" noProof="1">
                <a:solidFill>
                  <a:schemeClr val="tx1"/>
                </a:solidFill>
                <a:latin typeface="Arial" panose="020B0604020202020204" pitchFamily="34" charset="0"/>
                <a:cs typeface="Arial" panose="020B0604020202020204" pitchFamily="34" charset="0"/>
              </a:rPr>
              <a:t> og </a:t>
            </a:r>
            <a:r>
              <a:rPr lang="da-DK" altLang="da-DK" sz="900" b="1" noProof="1">
                <a:solidFill>
                  <a:schemeClr val="tx1"/>
                </a:solidFill>
                <a:latin typeface="Arial" panose="020B0604020202020204" pitchFamily="34" charset="0"/>
                <a:cs typeface="Arial" panose="020B0604020202020204" pitchFamily="34" charset="0"/>
              </a:rPr>
              <a:t>Formindsk</a:t>
            </a:r>
            <a:r>
              <a:rPr lang="da-DK" altLang="da-DK" sz="900" b="1" baseline="0" noProof="1">
                <a:solidFill>
                  <a:schemeClr val="tx1"/>
                </a:solidFill>
                <a:latin typeface="Arial" panose="020B0604020202020204" pitchFamily="34" charset="0"/>
                <a:cs typeface="Arial" panose="020B0604020202020204" pitchFamily="34" charset="0"/>
              </a:rPr>
              <a:t> </a:t>
            </a:r>
            <a:r>
              <a:rPr lang="da-DK" altLang="da-DK" sz="900" b="0" noProof="1">
                <a:solidFill>
                  <a:schemeClr val="tx1"/>
                </a:solidFill>
                <a:latin typeface="Arial" panose="020B0604020202020204" pitchFamily="34" charset="0"/>
                <a:cs typeface="Arial" panose="020B0604020202020204" pitchFamily="34" charset="0"/>
              </a:rPr>
              <a:t>listeniveau bruges</a:t>
            </a:r>
            <a:endParaRPr lang="da-DK" sz="900" noProof="1">
              <a:solidFill>
                <a:schemeClr val="tx1"/>
              </a:solidFill>
              <a:latin typeface="Arial" panose="020B0604020202020204" pitchFamily="34" charset="0"/>
              <a:cs typeface="Arial" panose="020B0604020202020204" pitchFamily="34" charset="0"/>
            </a:endParaRPr>
          </a:p>
        </p:txBody>
      </p:sp>
      <p:pic>
        <p:nvPicPr>
          <p:cNvPr id="18" name="1 Forøg formindsk"/>
          <p:cNvPicPr>
            <a:picLocks noChangeAspect="1"/>
          </p:cNvPicPr>
          <p:nvPr userDrawn="1"/>
        </p:nvPicPr>
        <p:blipFill>
          <a:blip r:embed="rId2"/>
          <a:stretch>
            <a:fillRect/>
          </a:stretch>
        </p:blipFill>
        <p:spPr>
          <a:xfrm>
            <a:off x="2998197" y="-399342"/>
            <a:ext cx="537255" cy="285228"/>
          </a:xfrm>
          <a:prstGeom prst="rect">
            <a:avLst/>
          </a:prstGeom>
        </p:spPr>
      </p:pic>
      <p:sp>
        <p:nvSpPr>
          <p:cNvPr id="21" name="Text Box 3"/>
          <p:cNvSpPr txBox="1">
            <a:spLocks noChangeArrowheads="1"/>
          </p:cNvSpPr>
          <p:nvPr userDrawn="1"/>
        </p:nvSpPr>
        <p:spPr bwMode="auto">
          <a:xfrm>
            <a:off x="6275387" y="-786732"/>
            <a:ext cx="4350328" cy="6924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spcBef>
                <a:spcPts val="1200"/>
              </a:spcBef>
              <a:spcAft>
                <a:spcPts val="0"/>
              </a:spcAft>
              <a:defRPr/>
            </a:pPr>
            <a:r>
              <a:rPr lang="da-DK" sz="900" b="1" noProof="1">
                <a:solidFill>
                  <a:schemeClr val="tx1"/>
                </a:solidFill>
                <a:latin typeface="Arial" panose="020B0604020202020204" pitchFamily="34" charset="0"/>
                <a:cs typeface="Arial" panose="020B0604020202020204" pitchFamily="34" charset="0"/>
              </a:rPr>
              <a:t>Beskær billede</a:t>
            </a:r>
          </a:p>
          <a:p>
            <a:pPr algn="l" eaLnBrk="1" hangingPunct="1">
              <a:spcAft>
                <a:spcPts val="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billedets fokus/størrelse</a:t>
            </a:r>
            <a:br>
              <a:rPr lang="da-DK" altLang="da-DK" sz="900" b="0" noProof="1">
                <a:solidFill>
                  <a:schemeClr val="tx1"/>
                </a:solidFill>
                <a:latin typeface="Arial" panose="020B0604020202020204" pitchFamily="34" charset="0"/>
                <a:cs typeface="Arial" panose="020B0604020202020204" pitchFamily="34" charset="0"/>
              </a:rPr>
            </a:br>
            <a:endParaRPr lang="da-DK" altLang="da-DK" sz="900" b="0" noProof="1">
              <a:solidFill>
                <a:schemeClr val="tx1"/>
              </a:solidFill>
              <a:latin typeface="Arial" panose="020B0604020202020204" pitchFamily="34" charset="0"/>
              <a:cs typeface="Arial" panose="020B0604020202020204" pitchFamily="34" charset="0"/>
            </a:endParaRPr>
          </a:p>
          <a:p>
            <a:pPr algn="l" eaLnBrk="1" hangingPunct="1">
              <a:spcAft>
                <a:spcPts val="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nede, mens du trækker i billedets hjørner</a:t>
            </a:r>
          </a:p>
        </p:txBody>
      </p:sp>
      <p:pic>
        <p:nvPicPr>
          <p:cNvPr id="22" name="6 Beskær"/>
          <p:cNvPicPr>
            <a:picLocks noChangeAspect="1"/>
          </p:cNvPicPr>
          <p:nvPr userDrawn="1"/>
        </p:nvPicPr>
        <p:blipFill>
          <a:blip r:embed="rId3"/>
          <a:stretch>
            <a:fillRect/>
          </a:stretch>
        </p:blipFill>
        <p:spPr>
          <a:xfrm>
            <a:off x="9415008" y="-792025"/>
            <a:ext cx="337400" cy="321707"/>
          </a:xfrm>
          <a:prstGeom prst="rect">
            <a:avLst/>
          </a:prstGeom>
        </p:spPr>
      </p:pic>
      <p:pic>
        <p:nvPicPr>
          <p:cNvPr id="23" name="7 Skalér billede"/>
          <p:cNvPicPr>
            <a:picLocks noChangeAspect="1"/>
          </p:cNvPicPr>
          <p:nvPr userDrawn="1"/>
        </p:nvPicPr>
        <p:blipFill>
          <a:blip r:embed="rId4"/>
          <a:stretch>
            <a:fillRect/>
          </a:stretch>
        </p:blipFill>
        <p:spPr>
          <a:xfrm>
            <a:off x="9392713" y="-459518"/>
            <a:ext cx="359695" cy="335309"/>
          </a:xfrm>
          <a:prstGeom prst="rect">
            <a:avLst/>
          </a:prstGeom>
        </p:spPr>
      </p:pic>
    </p:spTree>
    <p:extLst>
      <p:ext uri="{BB962C8B-B14F-4D97-AF65-F5344CB8AC3E}">
        <p14:creationId xmlns:p14="http://schemas.microsoft.com/office/powerpoint/2010/main" val="1838490497"/>
      </p:ext>
    </p:extLst>
  </p:cSld>
  <p:clrMapOvr>
    <a:masterClrMapping/>
  </p:clrMapOvr>
  <p:hf hdr="0"/>
  <p:extLst>
    <p:ext uri="{DCECCB84-F9BA-43D5-87BE-67443E8EF086}">
      <p15:sldGuideLst xmlns:p15="http://schemas.microsoft.com/office/powerpoint/2012/main">
        <p15:guide id="1" pos="3727">
          <p15:clr>
            <a:srgbClr val="FBAE40"/>
          </p15:clr>
        </p15:guide>
        <p15:guide id="2" pos="3953">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kst, ikoner og billede">
    <p:spTree>
      <p:nvGrpSpPr>
        <p:cNvPr id="1" name=""/>
        <p:cNvGrpSpPr/>
        <p:nvPr/>
      </p:nvGrpSpPr>
      <p:grpSpPr>
        <a:xfrm>
          <a:off x="0" y="0"/>
          <a:ext cx="0" cy="0"/>
          <a:chOff x="0" y="0"/>
          <a:chExt cx="0" cy="0"/>
        </a:xfrm>
      </p:grpSpPr>
      <p:sp>
        <p:nvSpPr>
          <p:cNvPr id="3" name="Title 1"/>
          <p:cNvSpPr>
            <a:spLocks noGrp="1"/>
          </p:cNvSpPr>
          <p:nvPr>
            <p:ph type="title"/>
          </p:nvPr>
        </p:nvSpPr>
        <p:spPr>
          <a:xfrm>
            <a:off x="648058" y="932593"/>
            <a:ext cx="5268556" cy="1297166"/>
          </a:xfrm>
        </p:spPr>
        <p:txBody>
          <a:bodyPr/>
          <a:lstStyle/>
          <a:p>
            <a:r>
              <a:rPr lang="da-DK"/>
              <a:t>Klik for at redigere i master</a:t>
            </a:r>
            <a:endParaRPr lang="da-DK" dirty="0"/>
          </a:p>
        </p:txBody>
      </p:sp>
      <p:sp>
        <p:nvSpPr>
          <p:cNvPr id="5" name="Text Placeholder 2"/>
          <p:cNvSpPr>
            <a:spLocks noGrp="1"/>
          </p:cNvSpPr>
          <p:nvPr>
            <p:ph type="body" sz="quarter" idx="13"/>
          </p:nvPr>
        </p:nvSpPr>
        <p:spPr>
          <a:xfrm>
            <a:off x="648058" y="2471738"/>
            <a:ext cx="5268556" cy="1095351"/>
          </a:xfrm>
        </p:spPr>
        <p:txBody>
          <a:bodyPr numCol="1" spcCol="360000"/>
          <a:lstStyle>
            <a:lvl1pPr marL="0" indent="0">
              <a:buFontTx/>
              <a:buNone/>
              <a:defRPr/>
            </a:lvl1pPr>
          </a:lstStyle>
          <a:p>
            <a:pPr lvl="0"/>
            <a:r>
              <a:rPr lang="da-DK"/>
              <a:t>Rediger typografien i masterens</a:t>
            </a:r>
          </a:p>
          <a:p>
            <a:pPr lvl="1"/>
            <a:r>
              <a:rPr lang="da-DK"/>
              <a:t>Andet niveau</a:t>
            </a:r>
          </a:p>
          <a:p>
            <a:pPr lvl="2"/>
            <a:r>
              <a:rPr lang="da-DK"/>
              <a:t>Tredje niveau</a:t>
            </a:r>
          </a:p>
        </p:txBody>
      </p:sp>
      <p:sp>
        <p:nvSpPr>
          <p:cNvPr id="15" name="Text Placeholder 3"/>
          <p:cNvSpPr>
            <a:spLocks noGrp="1"/>
          </p:cNvSpPr>
          <p:nvPr>
            <p:ph type="body" sz="quarter" idx="19" hasCustomPrompt="1"/>
          </p:nvPr>
        </p:nvSpPr>
        <p:spPr>
          <a:xfrm>
            <a:off x="1450113" y="3906451"/>
            <a:ext cx="4466502" cy="340217"/>
          </a:xfrm>
        </p:spPr>
        <p:txBody>
          <a:bodyPr numCol="1" spcCol="360000"/>
          <a:lstStyle>
            <a:lvl1pPr marL="0" indent="0">
              <a:buNone/>
              <a:defRPr/>
            </a:lvl1pPr>
          </a:lstStyle>
          <a:p>
            <a:pPr lvl="0"/>
            <a:r>
              <a:rPr lang="da-DK" dirty="0"/>
              <a:t>Ikon overskrift</a:t>
            </a:r>
          </a:p>
        </p:txBody>
      </p:sp>
      <p:sp>
        <p:nvSpPr>
          <p:cNvPr id="12" name="Picture Placeholder 3a"/>
          <p:cNvSpPr>
            <a:spLocks noGrp="1"/>
          </p:cNvSpPr>
          <p:nvPr>
            <p:ph type="pic" idx="16" hasCustomPrompt="1"/>
          </p:nvPr>
        </p:nvSpPr>
        <p:spPr>
          <a:xfrm>
            <a:off x="649226" y="3771589"/>
            <a:ext cx="576000" cy="576000"/>
          </a:xfrm>
          <a:noFill/>
        </p:spPr>
        <p:txBody>
          <a:bodyPr tIns="0" anchor="ctr" anchorCtr="0"/>
          <a:lstStyle>
            <a:lvl1pPr marL="0" indent="0" algn="ctr">
              <a:buNone/>
              <a:defRPr sz="10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Indsæt ikon</a:t>
            </a:r>
          </a:p>
        </p:txBody>
      </p:sp>
      <p:sp>
        <p:nvSpPr>
          <p:cNvPr id="16" name="Text Placeholder 4"/>
          <p:cNvSpPr>
            <a:spLocks noGrp="1"/>
          </p:cNvSpPr>
          <p:nvPr>
            <p:ph type="body" sz="quarter" idx="20" hasCustomPrompt="1"/>
          </p:nvPr>
        </p:nvSpPr>
        <p:spPr>
          <a:xfrm>
            <a:off x="1450112" y="4673996"/>
            <a:ext cx="4466502" cy="340217"/>
          </a:xfrm>
        </p:spPr>
        <p:txBody>
          <a:bodyPr numCol="1" spcCol="360000"/>
          <a:lstStyle>
            <a:lvl1pPr marL="0" indent="0">
              <a:buNone/>
              <a:defRPr/>
            </a:lvl1pPr>
          </a:lstStyle>
          <a:p>
            <a:pPr lvl="0"/>
            <a:r>
              <a:rPr lang="da-DK" dirty="0"/>
              <a:t>Ikon overskrift</a:t>
            </a:r>
          </a:p>
        </p:txBody>
      </p:sp>
      <p:sp>
        <p:nvSpPr>
          <p:cNvPr id="13" name="Picture Placeholder 4a"/>
          <p:cNvSpPr>
            <a:spLocks noGrp="1"/>
          </p:cNvSpPr>
          <p:nvPr>
            <p:ph type="pic" idx="17" hasCustomPrompt="1"/>
          </p:nvPr>
        </p:nvSpPr>
        <p:spPr>
          <a:xfrm>
            <a:off x="649226" y="4540226"/>
            <a:ext cx="576000" cy="576000"/>
          </a:xfrm>
          <a:noFill/>
        </p:spPr>
        <p:txBody>
          <a:bodyPr tIns="0" anchor="ctr" anchorCtr="0"/>
          <a:lstStyle>
            <a:lvl1pPr marL="0" indent="0" algn="ctr">
              <a:buNone/>
              <a:defRPr sz="10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Indsæt ikon</a:t>
            </a:r>
          </a:p>
        </p:txBody>
      </p:sp>
      <p:sp>
        <p:nvSpPr>
          <p:cNvPr id="17" name="Text Placeholder 5"/>
          <p:cNvSpPr>
            <a:spLocks noGrp="1"/>
          </p:cNvSpPr>
          <p:nvPr>
            <p:ph type="body" sz="quarter" idx="21" hasCustomPrompt="1"/>
          </p:nvPr>
        </p:nvSpPr>
        <p:spPr>
          <a:xfrm>
            <a:off x="1450112" y="5439526"/>
            <a:ext cx="4466502" cy="340217"/>
          </a:xfrm>
        </p:spPr>
        <p:txBody>
          <a:bodyPr numCol="1" spcCol="360000"/>
          <a:lstStyle>
            <a:lvl1pPr marL="0" indent="0">
              <a:buNone/>
              <a:defRPr/>
            </a:lvl1pPr>
          </a:lstStyle>
          <a:p>
            <a:pPr lvl="0"/>
            <a:r>
              <a:rPr lang="da-DK" dirty="0"/>
              <a:t>Ikon overskrift</a:t>
            </a:r>
          </a:p>
        </p:txBody>
      </p:sp>
      <p:sp>
        <p:nvSpPr>
          <p:cNvPr id="14" name="Picture Placeholder 5a"/>
          <p:cNvSpPr>
            <a:spLocks noGrp="1"/>
          </p:cNvSpPr>
          <p:nvPr>
            <p:ph type="pic" idx="18" hasCustomPrompt="1"/>
          </p:nvPr>
        </p:nvSpPr>
        <p:spPr>
          <a:xfrm>
            <a:off x="649226" y="5308863"/>
            <a:ext cx="576000" cy="576000"/>
          </a:xfrm>
          <a:noFill/>
        </p:spPr>
        <p:txBody>
          <a:bodyPr tIns="0" anchor="ctr" anchorCtr="0"/>
          <a:lstStyle>
            <a:lvl1pPr marL="0" indent="0" algn="ctr">
              <a:buNone/>
              <a:defRPr sz="10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Indsæt ikon</a:t>
            </a:r>
          </a:p>
        </p:txBody>
      </p:sp>
      <p:sp>
        <p:nvSpPr>
          <p:cNvPr id="18" name="Picture Placeholder 6"/>
          <p:cNvSpPr>
            <a:spLocks noGrp="1"/>
          </p:cNvSpPr>
          <p:nvPr>
            <p:ph type="pic" idx="14" hasCustomPrompt="1"/>
          </p:nvPr>
        </p:nvSpPr>
        <p:spPr>
          <a:xfrm>
            <a:off x="6275387" y="1025718"/>
            <a:ext cx="4618038" cy="4859668"/>
          </a:xfrm>
          <a:solidFill>
            <a:schemeClr val="bg1">
              <a:lumMod val="95000"/>
            </a:schemeClr>
          </a:solidFill>
        </p:spPr>
        <p:txBody>
          <a:bodyPr tIns="900000" anchor="ctr" anchorCtr="0"/>
          <a:lstStyle>
            <a:lvl1pPr marL="0" indent="0" algn="ctr">
              <a:lnSpc>
                <a:spcPct val="100000"/>
              </a:lnSpc>
              <a:spcAft>
                <a:spcPts val="0"/>
              </a:spcAft>
              <a:buNone/>
              <a:defRPr sz="16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Klik på denne pladsholder og indsæt billede</a:t>
            </a:r>
            <a:br>
              <a:rPr lang="da-DK" dirty="0"/>
            </a:br>
            <a:r>
              <a:rPr lang="da-DK" dirty="0"/>
              <a:t>via Skyfish ikonet</a:t>
            </a:r>
          </a:p>
        </p:txBody>
      </p:sp>
      <p:sp>
        <p:nvSpPr>
          <p:cNvPr id="9" name="Slide Number Placeholder 8"/>
          <p:cNvSpPr>
            <a:spLocks noGrp="1"/>
          </p:cNvSpPr>
          <p:nvPr>
            <p:ph type="sldNum" sz="quarter" idx="12"/>
          </p:nvPr>
        </p:nvSpPr>
        <p:spPr/>
        <p:txBody>
          <a:bodyPr/>
          <a:lstStyle/>
          <a:p>
            <a:fld id="{24C8C45C-947F-4981-8B3F-4F32E973C901}" type="slidenum">
              <a:rPr lang="da-DK" smtClean="0"/>
              <a:pPr/>
              <a:t>‹nr.›</a:t>
            </a:fld>
            <a:endParaRPr lang="da-DK" dirty="0"/>
          </a:p>
        </p:txBody>
      </p:sp>
      <p:sp>
        <p:nvSpPr>
          <p:cNvPr id="7" name="Date Placeholder 6" hidden="1"/>
          <p:cNvSpPr>
            <a:spLocks noGrp="1"/>
          </p:cNvSpPr>
          <p:nvPr>
            <p:ph type="dt" sz="half" idx="10"/>
          </p:nvPr>
        </p:nvSpPr>
        <p:spPr/>
        <p:txBody>
          <a:bodyPr/>
          <a:lstStyle/>
          <a:p>
            <a:endParaRPr lang="da-DK" dirty="0"/>
          </a:p>
        </p:txBody>
      </p:sp>
      <p:sp>
        <p:nvSpPr>
          <p:cNvPr id="8" name="Footer Placeholder 7" hidden="1"/>
          <p:cNvSpPr>
            <a:spLocks noGrp="1"/>
          </p:cNvSpPr>
          <p:nvPr>
            <p:ph type="ftr" sz="quarter" idx="11"/>
          </p:nvPr>
        </p:nvSpPr>
        <p:spPr/>
        <p:txBody>
          <a:bodyPr/>
          <a:lstStyle/>
          <a:p>
            <a:endParaRPr lang="da-DK" dirty="0"/>
          </a:p>
        </p:txBody>
      </p:sp>
      <p:sp>
        <p:nvSpPr>
          <p:cNvPr id="24" name="Text Box 3"/>
          <p:cNvSpPr txBox="1">
            <a:spLocks noChangeArrowheads="1"/>
          </p:cNvSpPr>
          <p:nvPr userDrawn="1"/>
        </p:nvSpPr>
        <p:spPr bwMode="auto">
          <a:xfrm>
            <a:off x="6275387" y="-786732"/>
            <a:ext cx="4350328" cy="6924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spcBef>
                <a:spcPts val="1200"/>
              </a:spcBef>
              <a:spcAft>
                <a:spcPts val="0"/>
              </a:spcAft>
              <a:defRPr/>
            </a:pPr>
            <a:r>
              <a:rPr lang="da-DK" sz="900" b="1" noProof="1">
                <a:solidFill>
                  <a:schemeClr val="tx1"/>
                </a:solidFill>
                <a:latin typeface="Arial" panose="020B0604020202020204" pitchFamily="34" charset="0"/>
                <a:cs typeface="Arial" panose="020B0604020202020204" pitchFamily="34" charset="0"/>
              </a:rPr>
              <a:t>Beskær billede</a:t>
            </a:r>
          </a:p>
          <a:p>
            <a:pPr algn="l" eaLnBrk="1" hangingPunct="1">
              <a:spcAft>
                <a:spcPts val="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billedets fokus/størrelse</a:t>
            </a:r>
            <a:br>
              <a:rPr lang="da-DK" altLang="da-DK" sz="900" b="0" noProof="1">
                <a:solidFill>
                  <a:schemeClr val="tx1"/>
                </a:solidFill>
                <a:latin typeface="Arial" panose="020B0604020202020204" pitchFamily="34" charset="0"/>
                <a:cs typeface="Arial" panose="020B0604020202020204" pitchFamily="34" charset="0"/>
              </a:rPr>
            </a:br>
            <a:endParaRPr lang="da-DK" altLang="da-DK" sz="900" b="0" noProof="1">
              <a:solidFill>
                <a:schemeClr val="tx1"/>
              </a:solidFill>
              <a:latin typeface="Arial" panose="020B0604020202020204" pitchFamily="34" charset="0"/>
              <a:cs typeface="Arial" panose="020B0604020202020204" pitchFamily="34" charset="0"/>
            </a:endParaRPr>
          </a:p>
          <a:p>
            <a:pPr algn="l" eaLnBrk="1" hangingPunct="1">
              <a:spcAft>
                <a:spcPts val="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nede, mens du trækker i billedets hjørner</a:t>
            </a:r>
          </a:p>
        </p:txBody>
      </p:sp>
      <p:pic>
        <p:nvPicPr>
          <p:cNvPr id="25" name="6 Beskær"/>
          <p:cNvPicPr>
            <a:picLocks noChangeAspect="1"/>
          </p:cNvPicPr>
          <p:nvPr userDrawn="1"/>
        </p:nvPicPr>
        <p:blipFill>
          <a:blip r:embed="rId2"/>
          <a:stretch>
            <a:fillRect/>
          </a:stretch>
        </p:blipFill>
        <p:spPr>
          <a:xfrm>
            <a:off x="9415008" y="-792025"/>
            <a:ext cx="337400" cy="321707"/>
          </a:xfrm>
          <a:prstGeom prst="rect">
            <a:avLst/>
          </a:prstGeom>
        </p:spPr>
      </p:pic>
      <p:pic>
        <p:nvPicPr>
          <p:cNvPr id="26" name="7 Skalér billede"/>
          <p:cNvPicPr>
            <a:picLocks noChangeAspect="1"/>
          </p:cNvPicPr>
          <p:nvPr userDrawn="1"/>
        </p:nvPicPr>
        <p:blipFill>
          <a:blip r:embed="rId3"/>
          <a:stretch>
            <a:fillRect/>
          </a:stretch>
        </p:blipFill>
        <p:spPr>
          <a:xfrm>
            <a:off x="9392713" y="-459518"/>
            <a:ext cx="359695" cy="335309"/>
          </a:xfrm>
          <a:prstGeom prst="rect">
            <a:avLst/>
          </a:prstGeom>
        </p:spPr>
      </p:pic>
    </p:spTree>
    <p:extLst>
      <p:ext uri="{BB962C8B-B14F-4D97-AF65-F5344CB8AC3E}">
        <p14:creationId xmlns:p14="http://schemas.microsoft.com/office/powerpoint/2010/main" val="1732856233"/>
      </p:ext>
    </p:extLst>
  </p:cSld>
  <p:clrMapOvr>
    <a:masterClrMapping/>
  </p:clrMapOvr>
  <p:hf hdr="0"/>
  <p:extLst>
    <p:ext uri="{DCECCB84-F9BA-43D5-87BE-67443E8EF086}">
      <p15:sldGuideLst xmlns:p15="http://schemas.microsoft.com/office/powerpoint/2012/main">
        <p15:guide id="1" pos="3727">
          <p15:clr>
            <a:srgbClr val="FBAE40"/>
          </p15:clr>
        </p15:guide>
        <p15:guide id="2" pos="3953">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og 2 billeder">
    <p:spTree>
      <p:nvGrpSpPr>
        <p:cNvPr id="1" name=""/>
        <p:cNvGrpSpPr/>
        <p:nvPr/>
      </p:nvGrpSpPr>
      <p:grpSpPr>
        <a:xfrm>
          <a:off x="0" y="0"/>
          <a:ext cx="0" cy="0"/>
          <a:chOff x="0" y="0"/>
          <a:chExt cx="0" cy="0"/>
        </a:xfrm>
      </p:grpSpPr>
      <p:sp>
        <p:nvSpPr>
          <p:cNvPr id="2" name="Title 1"/>
          <p:cNvSpPr>
            <a:spLocks noGrp="1"/>
          </p:cNvSpPr>
          <p:nvPr>
            <p:ph type="title"/>
          </p:nvPr>
        </p:nvSpPr>
        <p:spPr>
          <a:xfrm>
            <a:off x="647700" y="932593"/>
            <a:ext cx="5268913" cy="1297166"/>
          </a:xfrm>
        </p:spPr>
        <p:txBody>
          <a:bodyPr/>
          <a:lstStyle/>
          <a:p>
            <a:r>
              <a:rPr lang="da-DK" noProof="0"/>
              <a:t>Klik for at redigere i master</a:t>
            </a:r>
            <a:endParaRPr lang="da-DK" noProof="0" dirty="0"/>
          </a:p>
        </p:txBody>
      </p:sp>
      <p:sp>
        <p:nvSpPr>
          <p:cNvPr id="5" name="Text Placeholder 2"/>
          <p:cNvSpPr>
            <a:spLocks noGrp="1"/>
          </p:cNvSpPr>
          <p:nvPr>
            <p:ph type="body" sz="quarter" idx="13"/>
          </p:nvPr>
        </p:nvSpPr>
        <p:spPr>
          <a:xfrm>
            <a:off x="647700" y="2471738"/>
            <a:ext cx="5268913" cy="3413648"/>
          </a:xfrm>
        </p:spPr>
        <p:txBody>
          <a:bodyPr numCol="1" spcCol="360000"/>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0" name="Picture Placeholder 3"/>
          <p:cNvSpPr>
            <a:spLocks noGrp="1"/>
          </p:cNvSpPr>
          <p:nvPr>
            <p:ph type="pic" idx="14" hasCustomPrompt="1"/>
          </p:nvPr>
        </p:nvSpPr>
        <p:spPr>
          <a:xfrm>
            <a:off x="6275387" y="1026000"/>
            <a:ext cx="4618038" cy="2376000"/>
          </a:xfrm>
          <a:solidFill>
            <a:schemeClr val="bg1">
              <a:lumMod val="95000"/>
            </a:schemeClr>
          </a:solidFill>
        </p:spPr>
        <p:txBody>
          <a:bodyPr tIns="900000" anchor="ctr" anchorCtr="0"/>
          <a:lstStyle>
            <a:lvl1pPr marL="0" indent="0" algn="ctr">
              <a:lnSpc>
                <a:spcPct val="100000"/>
              </a:lnSpc>
              <a:spcAft>
                <a:spcPts val="0"/>
              </a:spcAft>
              <a:buNone/>
              <a:defRPr sz="16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Klik på denne pladsholder og indsæt billede</a:t>
            </a:r>
            <a:br>
              <a:rPr lang="da-DK" dirty="0"/>
            </a:br>
            <a:r>
              <a:rPr lang="da-DK" dirty="0"/>
              <a:t>via Skyfish ikonet</a:t>
            </a:r>
          </a:p>
        </p:txBody>
      </p:sp>
      <p:sp>
        <p:nvSpPr>
          <p:cNvPr id="11" name="Picture Placeholder 4"/>
          <p:cNvSpPr>
            <a:spLocks noGrp="1"/>
          </p:cNvSpPr>
          <p:nvPr>
            <p:ph type="pic" idx="15" hasCustomPrompt="1"/>
          </p:nvPr>
        </p:nvSpPr>
        <p:spPr>
          <a:xfrm>
            <a:off x="6275388" y="3508863"/>
            <a:ext cx="4618038" cy="2376000"/>
          </a:xfrm>
          <a:solidFill>
            <a:schemeClr val="bg1">
              <a:lumMod val="95000"/>
            </a:schemeClr>
          </a:solidFill>
        </p:spPr>
        <p:txBody>
          <a:bodyPr tIns="900000" anchor="ctr" anchorCtr="0"/>
          <a:lstStyle>
            <a:lvl1pPr marL="0" indent="0" algn="ctr">
              <a:lnSpc>
                <a:spcPct val="100000"/>
              </a:lnSpc>
              <a:spcAft>
                <a:spcPts val="0"/>
              </a:spcAft>
              <a:buNone/>
              <a:defRPr sz="16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Klik på denne pladsholder og indsæt billede</a:t>
            </a:r>
            <a:br>
              <a:rPr lang="da-DK" dirty="0"/>
            </a:br>
            <a:r>
              <a:rPr lang="da-DK" dirty="0"/>
              <a:t>via Skyfish ikonet</a:t>
            </a:r>
          </a:p>
        </p:txBody>
      </p:sp>
      <p:sp>
        <p:nvSpPr>
          <p:cNvPr id="9" name="Slide Number Placeholder 8"/>
          <p:cNvSpPr>
            <a:spLocks noGrp="1"/>
          </p:cNvSpPr>
          <p:nvPr>
            <p:ph type="sldNum" sz="quarter" idx="12"/>
          </p:nvPr>
        </p:nvSpPr>
        <p:spPr/>
        <p:txBody>
          <a:bodyPr/>
          <a:lstStyle/>
          <a:p>
            <a:fld id="{24C8C45C-947F-4981-8B3F-4F32E973C901}" type="slidenum">
              <a:rPr lang="da-DK" smtClean="0"/>
              <a:pPr/>
              <a:t>‹nr.›</a:t>
            </a:fld>
            <a:endParaRPr lang="da-DK" dirty="0"/>
          </a:p>
        </p:txBody>
      </p:sp>
      <p:sp>
        <p:nvSpPr>
          <p:cNvPr id="7" name="Date Placeholder 6" hidden="1"/>
          <p:cNvSpPr>
            <a:spLocks noGrp="1"/>
          </p:cNvSpPr>
          <p:nvPr>
            <p:ph type="dt" sz="half" idx="10"/>
          </p:nvPr>
        </p:nvSpPr>
        <p:spPr/>
        <p:txBody>
          <a:bodyPr/>
          <a:lstStyle/>
          <a:p>
            <a:endParaRPr lang="da-DK" dirty="0"/>
          </a:p>
        </p:txBody>
      </p:sp>
      <p:sp>
        <p:nvSpPr>
          <p:cNvPr id="8" name="Footer Placeholder 7" hidden="1"/>
          <p:cNvSpPr>
            <a:spLocks noGrp="1"/>
          </p:cNvSpPr>
          <p:nvPr>
            <p:ph type="ftr" sz="quarter" idx="11"/>
          </p:nvPr>
        </p:nvSpPr>
        <p:spPr/>
        <p:txBody>
          <a:bodyPr/>
          <a:lstStyle/>
          <a:p>
            <a:endParaRPr lang="da-DK" dirty="0"/>
          </a:p>
        </p:txBody>
      </p:sp>
      <p:sp>
        <p:nvSpPr>
          <p:cNvPr id="17" name="Text Box 2"/>
          <p:cNvSpPr txBox="1">
            <a:spLocks noChangeArrowheads="1"/>
          </p:cNvSpPr>
          <p:nvPr userDrawn="1"/>
        </p:nvSpPr>
        <p:spPr bwMode="auto">
          <a:xfrm>
            <a:off x="-1" y="-1062717"/>
            <a:ext cx="4114801" cy="9694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spcAft>
                <a:spcPts val="0"/>
              </a:spcAft>
              <a:defRPr/>
            </a:pPr>
            <a:r>
              <a:rPr lang="da-DK" sz="900" b="1" noProof="1">
                <a:latin typeface="Arial" panose="020B0604020202020204" pitchFamily="34" charset="0"/>
                <a:cs typeface="Arial" panose="020B0604020202020204" pitchFamily="34" charset="0"/>
              </a:rPr>
              <a:t>Brug</a:t>
            </a:r>
            <a:r>
              <a:rPr lang="da-DK" sz="900" b="1" baseline="0" noProof="1">
                <a:latin typeface="Arial" panose="020B0604020202020204" pitchFamily="34" charset="0"/>
                <a:cs typeface="Arial" panose="020B0604020202020204" pitchFamily="34" charset="0"/>
              </a:rPr>
              <a:t> tekst typografier</a:t>
            </a:r>
            <a:endParaRPr lang="da-DK" sz="900" b="1" noProof="1">
              <a:latin typeface="Arial" panose="020B0604020202020204" pitchFamily="34" charset="0"/>
              <a:cs typeface="Arial" panose="020B0604020202020204" pitchFamily="34" charset="0"/>
            </a:endParaRPr>
          </a:p>
          <a:p>
            <a:pPr algn="l" eaLnBrk="1" hangingPunct="1">
              <a:spcAft>
                <a:spcPts val="0"/>
              </a:spcAft>
              <a:defRPr/>
            </a:pPr>
            <a:r>
              <a:rPr lang="da-DK" altLang="da-DK" sz="900" b="0" noProof="1">
                <a:solidFill>
                  <a:schemeClr val="tx1"/>
                </a:solidFill>
                <a:latin typeface="Arial" panose="020B0604020202020204" pitchFamily="34" charset="0"/>
                <a:cs typeface="Arial" panose="020B0604020202020204" pitchFamily="34" charset="0"/>
              </a:rPr>
              <a:t>Brug</a:t>
            </a:r>
            <a:r>
              <a:rPr lang="da-DK" altLang="da-DK" sz="900" b="1" noProof="1">
                <a:solidFill>
                  <a:schemeClr val="tx1"/>
                </a:solidFill>
                <a:latin typeface="Arial" panose="020B0604020202020204" pitchFamily="34" charset="0"/>
                <a:cs typeface="Arial" panose="020B0604020202020204" pitchFamily="34" charset="0"/>
              </a:rPr>
              <a:t> TAB </a:t>
            </a:r>
            <a:r>
              <a:rPr lang="da-DK" altLang="da-DK" sz="900" b="0" noProof="1">
                <a:solidFill>
                  <a:schemeClr val="tx1"/>
                </a:solidFill>
                <a:latin typeface="Arial" panose="020B0604020202020204" pitchFamily="34" charset="0"/>
                <a:cs typeface="Arial" panose="020B0604020202020204" pitchFamily="34" charset="0"/>
              </a:rPr>
              <a:t>på tastaturet for at gå</a:t>
            </a:r>
            <a:r>
              <a:rPr lang="da-DK" altLang="da-DK" sz="900" b="0" baseline="0" noProof="1">
                <a:solidFill>
                  <a:schemeClr val="tx1"/>
                </a:solidFill>
                <a:latin typeface="Arial" panose="020B0604020202020204" pitchFamily="34" charset="0"/>
                <a:cs typeface="Arial" panose="020B0604020202020204" pitchFamily="34" charset="0"/>
              </a:rPr>
              <a:t> </a:t>
            </a:r>
            <a:r>
              <a:rPr lang="da-DK" altLang="da-DK" sz="900" b="0" noProof="1">
                <a:solidFill>
                  <a:schemeClr val="tx1"/>
                </a:solidFill>
                <a:latin typeface="Arial" panose="020B0604020202020204" pitchFamily="34" charset="0"/>
                <a:cs typeface="Arial" panose="020B0604020202020204" pitchFamily="34" charset="0"/>
              </a:rPr>
              <a:t>frem i tekst-niveauer. </a:t>
            </a:r>
            <a:br>
              <a:rPr lang="da-DK" altLang="da-DK" sz="900" b="0" noProof="1">
                <a:solidFill>
                  <a:schemeClr val="tx1"/>
                </a:solidFill>
                <a:latin typeface="Arial" panose="020B0604020202020204" pitchFamily="34" charset="0"/>
                <a:cs typeface="Arial" panose="020B0604020202020204" pitchFamily="34" charset="0"/>
              </a:rPr>
            </a:br>
            <a:endParaRPr lang="da-DK" altLang="da-DK" sz="900" b="0" noProof="1">
              <a:solidFill>
                <a:schemeClr val="tx1"/>
              </a:solidFill>
              <a:latin typeface="Arial" panose="020B0604020202020204" pitchFamily="34" charset="0"/>
              <a:cs typeface="Arial" panose="020B0604020202020204" pitchFamily="34" charset="0"/>
            </a:endParaRPr>
          </a:p>
          <a:p>
            <a:pPr algn="l" eaLnBrk="1" hangingPunct="1">
              <a:spcAft>
                <a:spcPts val="0"/>
              </a:spcAft>
              <a:defRPr/>
            </a:pP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ENTER</a:t>
            </a:r>
            <a:r>
              <a:rPr lang="da-DK" altLang="da-DK" sz="900" b="0" noProof="1">
                <a:solidFill>
                  <a:schemeClr val="tx1"/>
                </a:solidFill>
                <a:latin typeface="Arial" panose="020B0604020202020204" pitchFamily="34" charset="0"/>
                <a:cs typeface="Arial" panose="020B0604020202020204" pitchFamily="34" charset="0"/>
              </a:rPr>
              <a:t>, derefter </a:t>
            </a:r>
            <a:r>
              <a:rPr lang="da-DK" altLang="da-DK" sz="900" b="1" noProof="1">
                <a:solidFill>
                  <a:schemeClr val="tx1"/>
                </a:solidFill>
                <a:latin typeface="Arial" panose="020B0604020202020204" pitchFamily="34" charset="0"/>
                <a:cs typeface="Arial" panose="020B0604020202020204" pitchFamily="34" charset="0"/>
              </a:rPr>
              <a:t>TAB</a:t>
            </a:r>
            <a:r>
              <a:rPr lang="da-DK" altLang="da-DK" sz="900" b="0" noProof="1">
                <a:solidFill>
                  <a:schemeClr val="tx1"/>
                </a:solidFill>
                <a:latin typeface="Arial" panose="020B0604020202020204" pitchFamily="34" charset="0"/>
                <a:cs typeface="Arial" panose="020B0604020202020204" pitchFamily="34" charset="0"/>
              </a:rPr>
              <a:t> for at skifte fra et niveau til det næste</a:t>
            </a:r>
          </a:p>
          <a:p>
            <a:pPr algn="l" eaLnBrk="1" hangingPunct="1">
              <a:spcAft>
                <a:spcPts val="0"/>
              </a:spcAft>
              <a:defRPr/>
            </a:pPr>
            <a:r>
              <a:rPr lang="da-DK" altLang="da-DK" sz="900" b="0" noProof="1">
                <a:solidFill>
                  <a:schemeClr val="tx1"/>
                </a:solidFill>
                <a:latin typeface="Arial" panose="020B0604020202020204" pitchFamily="34" charset="0"/>
                <a:cs typeface="Arial" panose="020B0604020202020204" pitchFamily="34" charset="0"/>
              </a:rPr>
              <a:t>For at gå tilbage i tekst-niveauer, brug </a:t>
            </a:r>
            <a:r>
              <a:rPr lang="da-DK" altLang="da-DK" sz="900" b="1" noProof="1">
                <a:solidFill>
                  <a:schemeClr val="tx1"/>
                </a:solidFill>
                <a:latin typeface="Arial" panose="020B0604020202020204" pitchFamily="34" charset="0"/>
                <a:cs typeface="Arial" panose="020B0604020202020204" pitchFamily="34" charset="0"/>
              </a:rPr>
              <a:t>SHIFT+TAB</a:t>
            </a:r>
          </a:p>
          <a:p>
            <a:pPr algn="l" eaLnBrk="1" hangingPunct="1">
              <a:spcAft>
                <a:spcPts val="0"/>
              </a:spcAft>
              <a:defRPr/>
            </a:pPr>
            <a:endParaRPr lang="da-DK" altLang="da-DK" sz="900" b="0" noProof="1">
              <a:solidFill>
                <a:schemeClr val="tx1"/>
              </a:solidFill>
              <a:latin typeface="Arial" panose="020B0604020202020204" pitchFamily="34" charset="0"/>
              <a:cs typeface="Arial" panose="020B0604020202020204" pitchFamily="34" charset="0"/>
            </a:endParaRPr>
          </a:p>
          <a:p>
            <a:pPr algn="l" eaLnBrk="1" hangingPunct="1">
              <a:spcAft>
                <a:spcPts val="0"/>
              </a:spcAft>
              <a:defRPr/>
            </a:pPr>
            <a:r>
              <a:rPr lang="da-DK" altLang="da-DK" sz="900" b="0" noProof="1">
                <a:solidFill>
                  <a:schemeClr val="tx1"/>
                </a:solidFill>
                <a:latin typeface="Arial" panose="020B0604020202020204" pitchFamily="34" charset="0"/>
                <a:cs typeface="Arial" panose="020B0604020202020204" pitchFamily="34" charset="0"/>
              </a:rPr>
              <a:t>Alternativt kan </a:t>
            </a:r>
            <a:r>
              <a:rPr lang="da-DK" altLang="da-DK" sz="900" b="1" noProof="1">
                <a:solidFill>
                  <a:schemeClr val="tx1"/>
                </a:solidFill>
                <a:latin typeface="Arial" panose="020B0604020202020204" pitchFamily="34" charset="0"/>
                <a:cs typeface="Arial" panose="020B0604020202020204" pitchFamily="34" charset="0"/>
              </a:rPr>
              <a:t>Forøg</a:t>
            </a:r>
            <a:r>
              <a:rPr lang="da-DK" altLang="da-DK" sz="900" b="0" noProof="1">
                <a:solidFill>
                  <a:schemeClr val="tx1"/>
                </a:solidFill>
                <a:latin typeface="Arial" panose="020B0604020202020204" pitchFamily="34" charset="0"/>
                <a:cs typeface="Arial" panose="020B0604020202020204" pitchFamily="34" charset="0"/>
              </a:rPr>
              <a:t> og </a:t>
            </a:r>
            <a:r>
              <a:rPr lang="da-DK" altLang="da-DK" sz="900" b="1" noProof="1">
                <a:solidFill>
                  <a:schemeClr val="tx1"/>
                </a:solidFill>
                <a:latin typeface="Arial" panose="020B0604020202020204" pitchFamily="34" charset="0"/>
                <a:cs typeface="Arial" panose="020B0604020202020204" pitchFamily="34" charset="0"/>
              </a:rPr>
              <a:t>Formindsk</a:t>
            </a:r>
            <a:r>
              <a:rPr lang="da-DK" altLang="da-DK" sz="900" b="1" baseline="0" noProof="1">
                <a:solidFill>
                  <a:schemeClr val="tx1"/>
                </a:solidFill>
                <a:latin typeface="Arial" panose="020B0604020202020204" pitchFamily="34" charset="0"/>
                <a:cs typeface="Arial" panose="020B0604020202020204" pitchFamily="34" charset="0"/>
              </a:rPr>
              <a:t> </a:t>
            </a:r>
            <a:r>
              <a:rPr lang="da-DK" altLang="da-DK" sz="900" b="0" noProof="1">
                <a:solidFill>
                  <a:schemeClr val="tx1"/>
                </a:solidFill>
                <a:latin typeface="Arial" panose="020B0604020202020204" pitchFamily="34" charset="0"/>
                <a:cs typeface="Arial" panose="020B0604020202020204" pitchFamily="34" charset="0"/>
              </a:rPr>
              <a:t>listeniveau bruges</a:t>
            </a:r>
            <a:endParaRPr lang="da-DK" sz="900" noProof="1">
              <a:solidFill>
                <a:schemeClr val="tx1"/>
              </a:solidFill>
              <a:latin typeface="Arial" panose="020B0604020202020204" pitchFamily="34" charset="0"/>
              <a:cs typeface="Arial" panose="020B0604020202020204" pitchFamily="34" charset="0"/>
            </a:endParaRPr>
          </a:p>
        </p:txBody>
      </p:sp>
      <p:pic>
        <p:nvPicPr>
          <p:cNvPr id="18" name="1 Forøg formindsk"/>
          <p:cNvPicPr>
            <a:picLocks noChangeAspect="1"/>
          </p:cNvPicPr>
          <p:nvPr userDrawn="1"/>
        </p:nvPicPr>
        <p:blipFill>
          <a:blip r:embed="rId2"/>
          <a:stretch>
            <a:fillRect/>
          </a:stretch>
        </p:blipFill>
        <p:spPr>
          <a:xfrm>
            <a:off x="2998197" y="-399342"/>
            <a:ext cx="537255" cy="285228"/>
          </a:xfrm>
          <a:prstGeom prst="rect">
            <a:avLst/>
          </a:prstGeom>
        </p:spPr>
      </p:pic>
      <p:sp>
        <p:nvSpPr>
          <p:cNvPr id="19" name="Text Box 3"/>
          <p:cNvSpPr txBox="1">
            <a:spLocks noChangeArrowheads="1"/>
          </p:cNvSpPr>
          <p:nvPr userDrawn="1"/>
        </p:nvSpPr>
        <p:spPr bwMode="auto">
          <a:xfrm>
            <a:off x="6275387" y="-786732"/>
            <a:ext cx="4350328" cy="6924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spcBef>
                <a:spcPts val="1200"/>
              </a:spcBef>
              <a:spcAft>
                <a:spcPts val="0"/>
              </a:spcAft>
              <a:defRPr/>
            </a:pPr>
            <a:r>
              <a:rPr lang="da-DK" sz="900" b="1" noProof="1">
                <a:solidFill>
                  <a:schemeClr val="tx1"/>
                </a:solidFill>
                <a:latin typeface="Arial" panose="020B0604020202020204" pitchFamily="34" charset="0"/>
                <a:cs typeface="Arial" panose="020B0604020202020204" pitchFamily="34" charset="0"/>
              </a:rPr>
              <a:t>Beskær billede</a:t>
            </a:r>
          </a:p>
          <a:p>
            <a:pPr algn="l" eaLnBrk="1" hangingPunct="1">
              <a:spcAft>
                <a:spcPts val="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billedets fokus/størrelse</a:t>
            </a:r>
            <a:br>
              <a:rPr lang="da-DK" altLang="da-DK" sz="900" b="0" noProof="1">
                <a:solidFill>
                  <a:schemeClr val="tx1"/>
                </a:solidFill>
                <a:latin typeface="Arial" panose="020B0604020202020204" pitchFamily="34" charset="0"/>
                <a:cs typeface="Arial" panose="020B0604020202020204" pitchFamily="34" charset="0"/>
              </a:rPr>
            </a:br>
            <a:endParaRPr lang="da-DK" altLang="da-DK" sz="900" b="0" noProof="1">
              <a:solidFill>
                <a:schemeClr val="tx1"/>
              </a:solidFill>
              <a:latin typeface="Arial" panose="020B0604020202020204" pitchFamily="34" charset="0"/>
              <a:cs typeface="Arial" panose="020B0604020202020204" pitchFamily="34" charset="0"/>
            </a:endParaRPr>
          </a:p>
          <a:p>
            <a:pPr algn="l" eaLnBrk="1" hangingPunct="1">
              <a:spcAft>
                <a:spcPts val="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nede, mens du trækker i billedets hjørner</a:t>
            </a:r>
          </a:p>
        </p:txBody>
      </p:sp>
      <p:pic>
        <p:nvPicPr>
          <p:cNvPr id="20" name="6 Beskær"/>
          <p:cNvPicPr>
            <a:picLocks noChangeAspect="1"/>
          </p:cNvPicPr>
          <p:nvPr userDrawn="1"/>
        </p:nvPicPr>
        <p:blipFill>
          <a:blip r:embed="rId3"/>
          <a:stretch>
            <a:fillRect/>
          </a:stretch>
        </p:blipFill>
        <p:spPr>
          <a:xfrm>
            <a:off x="9415008" y="-792025"/>
            <a:ext cx="337400" cy="321707"/>
          </a:xfrm>
          <a:prstGeom prst="rect">
            <a:avLst/>
          </a:prstGeom>
        </p:spPr>
      </p:pic>
      <p:pic>
        <p:nvPicPr>
          <p:cNvPr id="21" name="7 Skalér billede"/>
          <p:cNvPicPr>
            <a:picLocks noChangeAspect="1"/>
          </p:cNvPicPr>
          <p:nvPr userDrawn="1"/>
        </p:nvPicPr>
        <p:blipFill>
          <a:blip r:embed="rId4"/>
          <a:stretch>
            <a:fillRect/>
          </a:stretch>
        </p:blipFill>
        <p:spPr>
          <a:xfrm>
            <a:off x="9392713" y="-459518"/>
            <a:ext cx="359695" cy="335309"/>
          </a:xfrm>
          <a:prstGeom prst="rect">
            <a:avLst/>
          </a:prstGeom>
        </p:spPr>
      </p:pic>
    </p:spTree>
    <p:extLst>
      <p:ext uri="{BB962C8B-B14F-4D97-AF65-F5344CB8AC3E}">
        <p14:creationId xmlns:p14="http://schemas.microsoft.com/office/powerpoint/2010/main" val="3783599775"/>
      </p:ext>
    </p:extLst>
  </p:cSld>
  <p:clrMapOvr>
    <a:masterClrMapping/>
  </p:clrMapOvr>
  <p:hf hdr="0"/>
  <p:extLst>
    <p:ext uri="{DCECCB84-F9BA-43D5-87BE-67443E8EF086}">
      <p15:sldGuideLst xmlns:p15="http://schemas.microsoft.com/office/powerpoint/2012/main">
        <p15:guide id="1" pos="3727">
          <p15:clr>
            <a:srgbClr val="FBAE40"/>
          </p15:clr>
        </p15:guide>
        <p15:guide id="2" pos="3953">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8" name="Media Placeholder 1"/>
          <p:cNvSpPr>
            <a:spLocks noGrp="1"/>
          </p:cNvSpPr>
          <p:nvPr>
            <p:ph type="media" sz="quarter" idx="13" hasCustomPrompt="1"/>
          </p:nvPr>
        </p:nvSpPr>
        <p:spPr>
          <a:xfrm>
            <a:off x="0" y="0"/>
            <a:ext cx="12192000" cy="6858000"/>
          </a:xfrm>
          <a:solidFill>
            <a:schemeClr val="bg1">
              <a:lumMod val="95000"/>
            </a:schemeClr>
          </a:solidFill>
        </p:spPr>
        <p:txBody>
          <a:bodyPr tIns="504000" anchor="ctr" anchorCtr="0"/>
          <a:lstStyle>
            <a:lvl1pPr marL="0" indent="0" algn="ctr">
              <a:buNone/>
              <a:defRPr sz="1600" baseline="0"/>
            </a:lvl1pPr>
          </a:lstStyle>
          <a:p>
            <a:r>
              <a:rPr lang="da-DK" dirty="0"/>
              <a:t>Klik på ikonet og indsæt video</a:t>
            </a:r>
          </a:p>
        </p:txBody>
      </p:sp>
      <p:sp>
        <p:nvSpPr>
          <p:cNvPr id="4" name="Date Placeholder 3" hidden="1"/>
          <p:cNvSpPr>
            <a:spLocks noGrp="1"/>
          </p:cNvSpPr>
          <p:nvPr>
            <p:ph type="dt" sz="half" idx="11"/>
          </p:nvPr>
        </p:nvSpPr>
        <p:spPr/>
        <p:txBody>
          <a:bodyPr/>
          <a:lstStyle/>
          <a:p>
            <a:endParaRPr lang="da-DK" dirty="0"/>
          </a:p>
        </p:txBody>
      </p:sp>
      <p:sp>
        <p:nvSpPr>
          <p:cNvPr id="5" name="Footer Placeholder 4" hidden="1"/>
          <p:cNvSpPr>
            <a:spLocks noGrp="1"/>
          </p:cNvSpPr>
          <p:nvPr>
            <p:ph type="ftr" sz="quarter" idx="12"/>
          </p:nvPr>
        </p:nvSpPr>
        <p:spPr/>
        <p:txBody>
          <a:bodyPr/>
          <a:lstStyle/>
          <a:p>
            <a:endParaRPr lang="da-DK" dirty="0"/>
          </a:p>
        </p:txBody>
      </p:sp>
      <p:sp>
        <p:nvSpPr>
          <p:cNvPr id="6" name="Slide Number Placeholder 5" hidden="1"/>
          <p:cNvSpPr>
            <a:spLocks noGrp="1"/>
          </p:cNvSpPr>
          <p:nvPr>
            <p:ph type="sldNum" sz="quarter" idx="14"/>
          </p:nvPr>
        </p:nvSpPr>
        <p:spPr>
          <a:xfrm>
            <a:off x="0" y="6948000"/>
            <a:ext cx="0" cy="0"/>
          </a:xfrm>
          <a:noFill/>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9300668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lside billede">
    <p:spTree>
      <p:nvGrpSpPr>
        <p:cNvPr id="1" name=""/>
        <p:cNvGrpSpPr/>
        <p:nvPr/>
      </p:nvGrpSpPr>
      <p:grpSpPr>
        <a:xfrm>
          <a:off x="0" y="0"/>
          <a:ext cx="0" cy="0"/>
          <a:chOff x="0" y="0"/>
          <a:chExt cx="0" cy="0"/>
        </a:xfrm>
      </p:grpSpPr>
      <p:sp>
        <p:nvSpPr>
          <p:cNvPr id="17" name="Picture Placeholder 1"/>
          <p:cNvSpPr>
            <a:spLocks noGrp="1"/>
          </p:cNvSpPr>
          <p:nvPr>
            <p:ph type="pic" idx="13" hasCustomPrompt="1"/>
          </p:nvPr>
        </p:nvSpPr>
        <p:spPr>
          <a:xfrm>
            <a:off x="0" y="0"/>
            <a:ext cx="12189600" cy="6858000"/>
          </a:xfrm>
          <a:solidFill>
            <a:schemeClr val="bg1">
              <a:lumMod val="95000"/>
            </a:schemeClr>
          </a:solidFill>
        </p:spPr>
        <p:txBody>
          <a:bodyPr tIns="900000" anchor="ctr" anchorCtr="0"/>
          <a:lstStyle>
            <a:lvl1pPr marL="0" indent="0" algn="ctr">
              <a:lnSpc>
                <a:spcPct val="100000"/>
              </a:lnSpc>
              <a:spcAft>
                <a:spcPts val="0"/>
              </a:spcAft>
              <a:buNone/>
              <a:defRPr sz="16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Klik på denne pladsholder og indsæt billede</a:t>
            </a:r>
            <a:br>
              <a:rPr lang="da-DK" dirty="0"/>
            </a:br>
            <a:r>
              <a:rPr lang="da-DK" dirty="0"/>
              <a:t>via Skyfish ikonet</a:t>
            </a:r>
          </a:p>
        </p:txBody>
      </p:sp>
      <p:sp>
        <p:nvSpPr>
          <p:cNvPr id="8" name="Text Placeholder logo"/>
          <p:cNvSpPr>
            <a:spLocks noGrp="1"/>
          </p:cNvSpPr>
          <p:nvPr>
            <p:ph type="body" sz="quarter" idx="14" hasCustomPrompt="1"/>
          </p:nvPr>
        </p:nvSpPr>
        <p:spPr>
          <a:xfrm>
            <a:off x="11221258" y="5885386"/>
            <a:ext cx="648000" cy="648000"/>
          </a:xfrm>
          <a:blipFill>
            <a:blip r:embed="rId2"/>
            <a:stretch>
              <a:fillRect/>
            </a:stretch>
          </a:blipFill>
        </p:spPr>
        <p:txBody>
          <a:bodyPr/>
          <a:lstStyle>
            <a:lvl1pPr marL="0" indent="0">
              <a:buNone/>
              <a:defRPr sz="100">
                <a:noFill/>
              </a:defRPr>
            </a:lvl1pPr>
          </a:lstStyle>
          <a:p>
            <a:pPr lvl="0"/>
            <a:r>
              <a:rPr lang="da-DK" dirty="0"/>
              <a:t>.</a:t>
            </a:r>
          </a:p>
        </p:txBody>
      </p:sp>
      <p:sp>
        <p:nvSpPr>
          <p:cNvPr id="4" name="Date_DateCustomA" hidden="1"/>
          <p:cNvSpPr>
            <a:spLocks noGrp="1"/>
          </p:cNvSpPr>
          <p:nvPr>
            <p:ph type="dt" sz="half" idx="10"/>
          </p:nvPr>
        </p:nvSpPr>
        <p:spPr/>
        <p:txBody>
          <a:bodyPr/>
          <a:lstStyle/>
          <a:p>
            <a:endParaRPr lang="da-DK" dirty="0"/>
          </a:p>
        </p:txBody>
      </p:sp>
      <p:sp>
        <p:nvSpPr>
          <p:cNvPr id="5" name="FLD_PresentationTitle" hidden="1"/>
          <p:cNvSpPr>
            <a:spLocks noGrp="1"/>
          </p:cNvSpPr>
          <p:nvPr>
            <p:ph type="ftr" sz="quarter" idx="11"/>
          </p:nvPr>
        </p:nvSpPr>
        <p:spPr/>
        <p:txBody>
          <a:bodyPr/>
          <a:lstStyle/>
          <a:p>
            <a:endParaRPr lang="da-DK" dirty="0"/>
          </a:p>
        </p:txBody>
      </p:sp>
      <p:sp>
        <p:nvSpPr>
          <p:cNvPr id="6" name="Slide Number Placeholder 5" hidden="1"/>
          <p:cNvSpPr>
            <a:spLocks noGrp="1"/>
          </p:cNvSpPr>
          <p:nvPr>
            <p:ph type="sldNum" sz="quarter" idx="12"/>
          </p:nvPr>
        </p:nvSpPr>
        <p:spPr>
          <a:xfrm>
            <a:off x="0" y="6948000"/>
            <a:ext cx="0" cy="0"/>
          </a:xfrm>
          <a:noFill/>
        </p:spPr>
        <p:txBody>
          <a:bodyPr/>
          <a:lstStyle>
            <a:lvl1pPr>
              <a:defRPr sz="100">
                <a:noFill/>
              </a:defRPr>
            </a:lvl1pPr>
          </a:lstStyle>
          <a:p>
            <a:fld id="{24C8C45C-947F-4981-8B3F-4F32E973C901}" type="slidenum">
              <a:rPr lang="da-DK" smtClean="0"/>
              <a:pPr/>
              <a:t>‹nr.›</a:t>
            </a:fld>
            <a:endParaRPr lang="da-DK" dirty="0"/>
          </a:p>
        </p:txBody>
      </p:sp>
      <p:sp>
        <p:nvSpPr>
          <p:cNvPr id="11" name="Text Box 3"/>
          <p:cNvSpPr txBox="1">
            <a:spLocks noChangeArrowheads="1"/>
          </p:cNvSpPr>
          <p:nvPr userDrawn="1"/>
        </p:nvSpPr>
        <p:spPr bwMode="auto">
          <a:xfrm>
            <a:off x="-1" y="-786732"/>
            <a:ext cx="4350328" cy="6924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spcBef>
                <a:spcPts val="1200"/>
              </a:spcBef>
              <a:spcAft>
                <a:spcPts val="0"/>
              </a:spcAft>
              <a:defRPr/>
            </a:pPr>
            <a:r>
              <a:rPr lang="da-DK" sz="900" b="1" noProof="1">
                <a:solidFill>
                  <a:schemeClr val="tx1"/>
                </a:solidFill>
                <a:latin typeface="Arial" panose="020B0604020202020204" pitchFamily="34" charset="0"/>
                <a:cs typeface="Arial" panose="020B0604020202020204" pitchFamily="34" charset="0"/>
              </a:rPr>
              <a:t>Beskær billede</a:t>
            </a:r>
          </a:p>
          <a:p>
            <a:pPr algn="l" eaLnBrk="1" hangingPunct="1">
              <a:spcAft>
                <a:spcPts val="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billedets fokus/størrelse</a:t>
            </a:r>
            <a:br>
              <a:rPr lang="da-DK" altLang="da-DK" sz="900" b="0" noProof="1">
                <a:solidFill>
                  <a:schemeClr val="tx1"/>
                </a:solidFill>
                <a:latin typeface="Arial" panose="020B0604020202020204" pitchFamily="34" charset="0"/>
                <a:cs typeface="Arial" panose="020B0604020202020204" pitchFamily="34" charset="0"/>
              </a:rPr>
            </a:br>
            <a:endParaRPr lang="da-DK" altLang="da-DK" sz="900" b="0" noProof="1">
              <a:solidFill>
                <a:schemeClr val="tx1"/>
              </a:solidFill>
              <a:latin typeface="Arial" panose="020B0604020202020204" pitchFamily="34" charset="0"/>
              <a:cs typeface="Arial" panose="020B0604020202020204" pitchFamily="34" charset="0"/>
            </a:endParaRPr>
          </a:p>
          <a:p>
            <a:pPr algn="l" eaLnBrk="1" hangingPunct="1">
              <a:spcAft>
                <a:spcPts val="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nede, mens du trækker i billedets hjørner</a:t>
            </a:r>
          </a:p>
        </p:txBody>
      </p:sp>
      <p:pic>
        <p:nvPicPr>
          <p:cNvPr id="12" name="6 Beskær"/>
          <p:cNvPicPr>
            <a:picLocks noChangeAspect="1"/>
          </p:cNvPicPr>
          <p:nvPr userDrawn="1"/>
        </p:nvPicPr>
        <p:blipFill>
          <a:blip r:embed="rId3"/>
          <a:stretch>
            <a:fillRect/>
          </a:stretch>
        </p:blipFill>
        <p:spPr>
          <a:xfrm>
            <a:off x="3139620" y="-792025"/>
            <a:ext cx="337400" cy="321707"/>
          </a:xfrm>
          <a:prstGeom prst="rect">
            <a:avLst/>
          </a:prstGeom>
        </p:spPr>
      </p:pic>
      <p:pic>
        <p:nvPicPr>
          <p:cNvPr id="13" name="7 Skalér billede"/>
          <p:cNvPicPr>
            <a:picLocks noChangeAspect="1"/>
          </p:cNvPicPr>
          <p:nvPr userDrawn="1"/>
        </p:nvPicPr>
        <p:blipFill>
          <a:blip r:embed="rId4"/>
          <a:stretch>
            <a:fillRect/>
          </a:stretch>
        </p:blipFill>
        <p:spPr>
          <a:xfrm>
            <a:off x="3117325" y="-459518"/>
            <a:ext cx="359695" cy="335309"/>
          </a:xfrm>
          <a:prstGeom prst="rect">
            <a:avLst/>
          </a:prstGeom>
        </p:spPr>
      </p:pic>
    </p:spTree>
    <p:extLst>
      <p:ext uri="{BB962C8B-B14F-4D97-AF65-F5344CB8AC3E}">
        <p14:creationId xmlns:p14="http://schemas.microsoft.com/office/powerpoint/2010/main" val="3094351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reaker">
    <p:spTree>
      <p:nvGrpSpPr>
        <p:cNvPr id="1" name=""/>
        <p:cNvGrpSpPr/>
        <p:nvPr/>
      </p:nvGrpSpPr>
      <p:grpSpPr>
        <a:xfrm>
          <a:off x="0" y="0"/>
          <a:ext cx="0" cy="0"/>
          <a:chOff x="0" y="0"/>
          <a:chExt cx="0" cy="0"/>
        </a:xfrm>
      </p:grpSpPr>
      <p:pic>
        <p:nvPicPr>
          <p:cNvPr id="12"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2521769" y="812595"/>
            <a:ext cx="7149600" cy="4953000"/>
          </a:xfrm>
        </p:spPr>
        <p:txBody>
          <a:bodyPr anchor="ctr" anchorCtr="0"/>
          <a:lstStyle>
            <a:lvl1pPr algn="ctr">
              <a:lnSpc>
                <a:spcPct val="99000"/>
              </a:lnSpc>
              <a:defRPr sz="6400">
                <a:solidFill>
                  <a:schemeClr val="bg1"/>
                </a:solidFill>
              </a:defRPr>
            </a:lvl1pPr>
          </a:lstStyle>
          <a:p>
            <a:r>
              <a:rPr lang="da-DK"/>
              <a:t>Klik for at redigere i master</a:t>
            </a:r>
            <a:endParaRPr lang="da-DK" dirty="0"/>
          </a:p>
        </p:txBody>
      </p:sp>
      <p:pic>
        <p:nvPicPr>
          <p:cNvPr id="16" name="Logo"/>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1221258" y="5885386"/>
            <a:ext cx="648000" cy="648000"/>
          </a:xfrm>
          <a:prstGeom prst="rect">
            <a:avLst/>
          </a:prstGeom>
        </p:spPr>
      </p:pic>
      <p:sp>
        <p:nvSpPr>
          <p:cNvPr id="14" name="Logo_payoff"/>
          <p:cNvSpPr/>
          <p:nvPr userDrawn="1"/>
        </p:nvSpPr>
        <p:spPr>
          <a:xfrm>
            <a:off x="9993226" y="6390181"/>
            <a:ext cx="1242000" cy="2399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4" name="Date_DateCustomA" hidden="1"/>
          <p:cNvSpPr>
            <a:spLocks noGrp="1"/>
          </p:cNvSpPr>
          <p:nvPr>
            <p:ph type="dt" sz="half" idx="10"/>
          </p:nvPr>
        </p:nvSpPr>
        <p:spPr/>
        <p:txBody>
          <a:bodyPr/>
          <a:lstStyle/>
          <a:p>
            <a:endParaRPr lang="da-DK" dirty="0"/>
          </a:p>
        </p:txBody>
      </p:sp>
      <p:sp>
        <p:nvSpPr>
          <p:cNvPr id="5" name="FLD_PresentationTitle" hidden="1"/>
          <p:cNvSpPr>
            <a:spLocks noGrp="1"/>
          </p:cNvSpPr>
          <p:nvPr>
            <p:ph type="ftr" sz="quarter" idx="11"/>
          </p:nvPr>
        </p:nvSpPr>
        <p:spPr/>
        <p:txBody>
          <a:bodyPr/>
          <a:lstStyle/>
          <a:p>
            <a:endParaRPr lang="da-DK" dirty="0"/>
          </a:p>
        </p:txBody>
      </p:sp>
      <p:sp>
        <p:nvSpPr>
          <p:cNvPr id="6" name="Slide Number Placeholder 5" hidden="1"/>
          <p:cNvSpPr>
            <a:spLocks noGrp="1"/>
          </p:cNvSpPr>
          <p:nvPr>
            <p:ph type="sldNum" sz="quarter" idx="12"/>
          </p:nvPr>
        </p:nvSpPr>
        <p:spPr>
          <a:xfrm>
            <a:off x="0" y="6948000"/>
            <a:ext cx="0" cy="0"/>
          </a:xfrm>
          <a:noFill/>
        </p:spPr>
        <p:txBody>
          <a:bodyPr/>
          <a:lstStyle>
            <a:lvl1pPr>
              <a:defRPr sz="100">
                <a:noFill/>
              </a:defRPr>
            </a:lvl1pPr>
          </a:lstStyle>
          <a:p>
            <a:fld id="{24C8C45C-947F-4981-8B3F-4F32E973C901}" type="slidenum">
              <a:rPr lang="da-DK" smtClean="0"/>
              <a:pPr/>
              <a:t>‹nr.›</a:t>
            </a:fld>
            <a:endParaRPr lang="da-DK" dirty="0"/>
          </a:p>
        </p:txBody>
      </p:sp>
      <p:pic>
        <p:nvPicPr>
          <p:cNvPr id="11" name="Smid ud logo" hidden="1"/>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478061" y="6451563"/>
            <a:ext cx="740910" cy="117153"/>
          </a:xfrm>
          <a:prstGeom prst="rect">
            <a:avLst/>
          </a:prstGeom>
        </p:spPr>
      </p:pic>
    </p:spTree>
    <p:extLst>
      <p:ext uri="{BB962C8B-B14F-4D97-AF65-F5344CB8AC3E}">
        <p14:creationId xmlns:p14="http://schemas.microsoft.com/office/powerpoint/2010/main" val="615632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slide med helside billede">
    <p:spTree>
      <p:nvGrpSpPr>
        <p:cNvPr id="1" name=""/>
        <p:cNvGrpSpPr/>
        <p:nvPr/>
      </p:nvGrpSpPr>
      <p:grpSpPr>
        <a:xfrm>
          <a:off x="0" y="0"/>
          <a:ext cx="0" cy="0"/>
          <a:chOff x="0" y="0"/>
          <a:chExt cx="0" cy="0"/>
        </a:xfrm>
      </p:grpSpPr>
      <p:sp>
        <p:nvSpPr>
          <p:cNvPr id="9" name="Hvid baggrund"/>
          <p:cNvSpPr/>
          <p:nvPr userDrawn="1"/>
        </p:nvSpPr>
        <p:spPr>
          <a:xfrm>
            <a:off x="0" y="0"/>
            <a:ext cx="12189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4" name="Text Placeholder blå transparent"/>
          <p:cNvSpPr>
            <a:spLocks noGrp="1"/>
          </p:cNvSpPr>
          <p:nvPr>
            <p:ph type="body" sz="quarter" idx="15" hasCustomPrompt="1"/>
          </p:nvPr>
        </p:nvSpPr>
        <p:spPr>
          <a:xfrm>
            <a:off x="-10800" y="-10800"/>
            <a:ext cx="12211200" cy="6872400"/>
          </a:xfrm>
          <a:blipFill dpi="0" rotWithShape="1">
            <a:blip r:embed="rId2">
              <a:alphaModFix amt="50000"/>
            </a:blip>
            <a:srcRect/>
            <a:stretch>
              <a:fillRect/>
            </a:stretch>
          </a:blipFill>
        </p:spPr>
        <p:txBody>
          <a:bodyPr/>
          <a:lstStyle>
            <a:lvl1pPr marL="0" indent="0">
              <a:buNone/>
              <a:defRPr sz="100">
                <a:noFill/>
              </a:defRPr>
            </a:lvl1pPr>
          </a:lstStyle>
          <a:p>
            <a:pPr lvl="0"/>
            <a:r>
              <a:rPr lang="da-DK" dirty="0"/>
              <a:t>.</a:t>
            </a:r>
          </a:p>
        </p:txBody>
      </p:sp>
      <p:sp>
        <p:nvSpPr>
          <p:cNvPr id="11" name="Picture Placeholder 1"/>
          <p:cNvSpPr>
            <a:spLocks noGrp="1"/>
          </p:cNvSpPr>
          <p:nvPr>
            <p:ph type="pic" idx="13" hasCustomPrompt="1"/>
          </p:nvPr>
        </p:nvSpPr>
        <p:spPr>
          <a:xfrm>
            <a:off x="0" y="0"/>
            <a:ext cx="12189600" cy="6858000"/>
          </a:xfrm>
          <a:noFill/>
        </p:spPr>
        <p:txBody>
          <a:bodyPr lIns="432000" tIns="252000" anchor="t" anchorCtr="0"/>
          <a:lstStyle>
            <a:lvl1pPr marL="0" indent="0" algn="l">
              <a:lnSpc>
                <a:spcPct val="100000"/>
              </a:lnSpc>
              <a:spcAft>
                <a:spcPts val="0"/>
              </a:spcAft>
              <a:buNone/>
              <a:defRPr sz="1600" baseline="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Klik på denne pladsholder og indsæt billede via Skyfish ikonet.</a:t>
            </a:r>
            <a:br>
              <a:rPr lang="da-DK" dirty="0"/>
            </a:br>
            <a:r>
              <a:rPr lang="da-DK" dirty="0" err="1"/>
              <a:t>Højreklik</a:t>
            </a:r>
            <a:r>
              <a:rPr lang="da-DK" dirty="0"/>
              <a:t> på billede og vælg Placer bagest for at få blå transparent foran billede.</a:t>
            </a:r>
          </a:p>
        </p:txBody>
      </p:sp>
      <p:sp>
        <p:nvSpPr>
          <p:cNvPr id="2" name="Title 1"/>
          <p:cNvSpPr>
            <a:spLocks noGrp="1"/>
          </p:cNvSpPr>
          <p:nvPr>
            <p:ph type="ctrTitle"/>
          </p:nvPr>
        </p:nvSpPr>
        <p:spPr>
          <a:xfrm>
            <a:off x="1476000" y="1554209"/>
            <a:ext cx="7149600" cy="2094784"/>
          </a:xfrm>
        </p:spPr>
        <p:txBody>
          <a:bodyPr anchor="b"/>
          <a:lstStyle>
            <a:lvl1pPr algn="l">
              <a:lnSpc>
                <a:spcPct val="99000"/>
              </a:lnSpc>
              <a:defRPr sz="6400">
                <a:solidFill>
                  <a:schemeClr val="bg1"/>
                </a:solidFill>
              </a:defRPr>
            </a:lvl1pPr>
          </a:lstStyle>
          <a:p>
            <a:r>
              <a:rPr lang="da-DK"/>
              <a:t>Klik for at redigere i master</a:t>
            </a:r>
            <a:endParaRPr lang="da-DK" dirty="0"/>
          </a:p>
        </p:txBody>
      </p:sp>
      <p:sp>
        <p:nvSpPr>
          <p:cNvPr id="3" name="Subtitle 2"/>
          <p:cNvSpPr>
            <a:spLocks noGrp="1"/>
          </p:cNvSpPr>
          <p:nvPr>
            <p:ph type="subTitle" idx="1" hasCustomPrompt="1"/>
          </p:nvPr>
        </p:nvSpPr>
        <p:spPr>
          <a:xfrm>
            <a:off x="1476000" y="4017600"/>
            <a:ext cx="7149600" cy="467294"/>
          </a:xfrm>
          <a:blipFill>
            <a:blip r:embed="rId3"/>
            <a:stretch>
              <a:fillRect/>
            </a:stretch>
          </a:blipFill>
        </p:spPr>
        <p:txBody>
          <a:bodyPr bIns="108000">
            <a:spAutoFit/>
          </a:bodyPr>
          <a:lstStyle>
            <a:lvl1pPr marL="0" indent="0" algn="l">
              <a:spcBef>
                <a:spcPts val="0"/>
              </a:spcBef>
              <a:spcAft>
                <a:spcPts val="0"/>
              </a:spcAft>
              <a:buFont typeface="Arial" panose="020B0604020202020204" pitchFamily="34" charset="0"/>
              <a:buChar char="​"/>
              <a:defRPr sz="2400">
                <a:solidFill>
                  <a:schemeClr val="bg1"/>
                </a:solidFill>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dirty="0"/>
              <a:t>Klik og indsæt undertitel maks. tre linjer</a:t>
            </a:r>
          </a:p>
        </p:txBody>
      </p:sp>
      <p:sp>
        <p:nvSpPr>
          <p:cNvPr id="13" name="Text Placeholder logo"/>
          <p:cNvSpPr>
            <a:spLocks noGrp="1"/>
          </p:cNvSpPr>
          <p:nvPr>
            <p:ph type="body" sz="quarter" idx="14" hasCustomPrompt="1"/>
          </p:nvPr>
        </p:nvSpPr>
        <p:spPr>
          <a:xfrm>
            <a:off x="11221258" y="5885386"/>
            <a:ext cx="648000" cy="648000"/>
          </a:xfrm>
          <a:blipFill>
            <a:blip r:embed="rId4"/>
            <a:stretch>
              <a:fillRect/>
            </a:stretch>
          </a:blipFill>
        </p:spPr>
        <p:txBody>
          <a:bodyPr/>
          <a:lstStyle>
            <a:lvl1pPr marL="0" indent="0">
              <a:buNone/>
              <a:defRPr sz="100">
                <a:noFill/>
              </a:defRPr>
            </a:lvl1pPr>
          </a:lstStyle>
          <a:p>
            <a:pPr lvl="0"/>
            <a:r>
              <a:rPr lang="da-DK" dirty="0"/>
              <a:t>.</a:t>
            </a:r>
          </a:p>
        </p:txBody>
      </p:sp>
      <p:sp>
        <p:nvSpPr>
          <p:cNvPr id="15" name="Text Placeholder streg"/>
          <p:cNvSpPr>
            <a:spLocks noGrp="1"/>
          </p:cNvSpPr>
          <p:nvPr>
            <p:ph type="body" sz="quarter" idx="16" hasCustomPrompt="1"/>
          </p:nvPr>
        </p:nvSpPr>
        <p:spPr>
          <a:xfrm>
            <a:off x="1476000" y="3899162"/>
            <a:ext cx="7149600" cy="28800"/>
          </a:xfrm>
          <a:solidFill>
            <a:schemeClr val="bg1"/>
          </a:solidFill>
        </p:spPr>
        <p:txBody>
          <a:bodyPr/>
          <a:lstStyle>
            <a:lvl1pPr marL="0" indent="0">
              <a:buNone/>
              <a:defRPr sz="100">
                <a:noFill/>
              </a:defRPr>
            </a:lvl1pPr>
          </a:lstStyle>
          <a:p>
            <a:pPr lvl="0"/>
            <a:r>
              <a:rPr lang="da-DK" dirty="0"/>
              <a:t>.</a:t>
            </a:r>
          </a:p>
        </p:txBody>
      </p:sp>
      <p:sp>
        <p:nvSpPr>
          <p:cNvPr id="4" name="Date_DateCustomA" hidden="1"/>
          <p:cNvSpPr>
            <a:spLocks noGrp="1"/>
          </p:cNvSpPr>
          <p:nvPr>
            <p:ph type="dt" sz="half" idx="10"/>
          </p:nvPr>
        </p:nvSpPr>
        <p:spPr/>
        <p:txBody>
          <a:bodyPr/>
          <a:lstStyle/>
          <a:p>
            <a:endParaRPr lang="da-DK" dirty="0"/>
          </a:p>
        </p:txBody>
      </p:sp>
      <p:sp>
        <p:nvSpPr>
          <p:cNvPr id="5" name="FLD_PresentationTitle" hidden="1"/>
          <p:cNvSpPr>
            <a:spLocks noGrp="1"/>
          </p:cNvSpPr>
          <p:nvPr>
            <p:ph type="ftr" sz="quarter" idx="11"/>
          </p:nvPr>
        </p:nvSpPr>
        <p:spPr/>
        <p:txBody>
          <a:bodyPr/>
          <a:lstStyle/>
          <a:p>
            <a:endParaRPr lang="da-DK" dirty="0"/>
          </a:p>
        </p:txBody>
      </p:sp>
      <p:sp>
        <p:nvSpPr>
          <p:cNvPr id="6" name="Slide Number Placeholder 5" hidden="1"/>
          <p:cNvSpPr>
            <a:spLocks noGrp="1"/>
          </p:cNvSpPr>
          <p:nvPr>
            <p:ph type="sldNum" sz="quarter" idx="12"/>
          </p:nvPr>
        </p:nvSpPr>
        <p:spPr>
          <a:xfrm>
            <a:off x="0" y="6948000"/>
            <a:ext cx="0" cy="0"/>
          </a:xfrm>
          <a:noFill/>
        </p:spPr>
        <p:txBody>
          <a:bodyPr/>
          <a:lstStyle>
            <a:lvl1pPr>
              <a:defRPr sz="100">
                <a:noFill/>
              </a:defRPr>
            </a:lvl1pPr>
          </a:lstStyle>
          <a:p>
            <a:fld id="{24C8C45C-947F-4981-8B3F-4F32E973C901}" type="slidenum">
              <a:rPr lang="da-DK" smtClean="0"/>
              <a:pPr/>
              <a:t>‹nr.›</a:t>
            </a:fld>
            <a:endParaRPr lang="da-DK" dirty="0"/>
          </a:p>
        </p:txBody>
      </p:sp>
      <p:sp>
        <p:nvSpPr>
          <p:cNvPr id="19" name="Text Box 3"/>
          <p:cNvSpPr txBox="1">
            <a:spLocks noChangeArrowheads="1"/>
          </p:cNvSpPr>
          <p:nvPr userDrawn="1"/>
        </p:nvSpPr>
        <p:spPr bwMode="auto">
          <a:xfrm>
            <a:off x="-1" y="-1197634"/>
            <a:ext cx="4350328" cy="11079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spcBef>
                <a:spcPts val="1200"/>
              </a:spcBef>
              <a:spcAft>
                <a:spcPts val="0"/>
              </a:spcAft>
              <a:defRPr/>
            </a:pPr>
            <a:r>
              <a:rPr lang="da-DK" sz="900" b="1" noProof="1">
                <a:solidFill>
                  <a:schemeClr val="tx1"/>
                </a:solidFill>
                <a:latin typeface="Arial" panose="020B0604020202020204" pitchFamily="34" charset="0"/>
                <a:cs typeface="Arial" panose="020B0604020202020204" pitchFamily="34" charset="0"/>
              </a:rPr>
              <a:t>Beskær billede</a:t>
            </a:r>
          </a:p>
          <a:p>
            <a:pPr algn="l" eaLnBrk="1" hangingPunct="1">
              <a:spcAft>
                <a:spcPts val="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billedets fokus/størrelse</a:t>
            </a:r>
            <a:br>
              <a:rPr lang="da-DK" altLang="da-DK" sz="900" b="0" noProof="1">
                <a:solidFill>
                  <a:schemeClr val="tx1"/>
                </a:solidFill>
                <a:latin typeface="Arial" panose="020B0604020202020204" pitchFamily="34" charset="0"/>
                <a:cs typeface="Arial" panose="020B0604020202020204" pitchFamily="34" charset="0"/>
              </a:rPr>
            </a:br>
            <a:endParaRPr lang="da-DK" altLang="da-DK" sz="900" b="0" noProof="1">
              <a:solidFill>
                <a:schemeClr val="tx1"/>
              </a:solidFill>
              <a:latin typeface="Arial" panose="020B0604020202020204" pitchFamily="34" charset="0"/>
              <a:cs typeface="Arial" panose="020B0604020202020204" pitchFamily="34" charset="0"/>
            </a:endParaRPr>
          </a:p>
          <a:p>
            <a:pPr algn="l" eaLnBrk="1" hangingPunct="1">
              <a:spcAft>
                <a:spcPts val="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nede, mens du trækker i billedets hjørner</a:t>
            </a:r>
          </a:p>
          <a:p>
            <a:pPr algn="l" eaLnBrk="1" hangingPunct="1">
              <a:spcAft>
                <a:spcPts val="0"/>
              </a:spcAft>
              <a:defRPr/>
            </a:pPr>
            <a:endParaRPr lang="da-DK" altLang="da-DK" sz="900" b="0" noProof="1">
              <a:solidFill>
                <a:schemeClr val="tx1"/>
              </a:solidFill>
              <a:latin typeface="Arial" panose="020B0604020202020204" pitchFamily="34" charset="0"/>
              <a:cs typeface="Arial" panose="020B0604020202020204" pitchFamily="34" charset="0"/>
            </a:endParaRPr>
          </a:p>
          <a:p>
            <a:pPr algn="l" eaLnBrk="1" hangingPunct="1">
              <a:spcAft>
                <a:spcPts val="0"/>
              </a:spcAft>
              <a:defRPr/>
            </a:pPr>
            <a:r>
              <a:rPr lang="da-DK" altLang="da-DK" sz="900" b="1" noProof="1">
                <a:solidFill>
                  <a:schemeClr val="tx1"/>
                </a:solidFill>
                <a:latin typeface="Arial" panose="020B0604020202020204" pitchFamily="34" charset="0"/>
                <a:cs typeface="Arial" panose="020B0604020202020204" pitchFamily="34" charset="0"/>
              </a:rPr>
              <a:t>Tips: </a:t>
            </a:r>
            <a:r>
              <a:rPr lang="da-DK" altLang="da-DK" sz="900" b="0" noProof="1">
                <a:solidFill>
                  <a:schemeClr val="tx1"/>
                </a:solidFill>
                <a:latin typeface="Arial" panose="020B0604020202020204" pitchFamily="34" charset="0"/>
                <a:cs typeface="Arial" panose="020B0604020202020204" pitchFamily="34" charset="0"/>
              </a:rPr>
              <a:t>Hvis du sletter billedet og indsætter et nyt, kan billedet lægge sig foran tekst og blåt</a:t>
            </a:r>
            <a:r>
              <a:rPr lang="da-DK" altLang="da-DK" sz="900" b="0" baseline="0" noProof="1">
                <a:solidFill>
                  <a:schemeClr val="tx1"/>
                </a:solidFill>
                <a:latin typeface="Arial" panose="020B0604020202020204" pitchFamily="34" charset="0"/>
                <a:cs typeface="Arial" panose="020B0604020202020204" pitchFamily="34" charset="0"/>
              </a:rPr>
              <a:t> transparent</a:t>
            </a:r>
            <a:r>
              <a:rPr lang="da-DK" altLang="da-DK" sz="900" b="0" noProof="1">
                <a:solidFill>
                  <a:schemeClr val="tx1"/>
                </a:solidFill>
                <a:latin typeface="Arial" panose="020B0604020202020204" pitchFamily="34" charset="0"/>
                <a:cs typeface="Arial" panose="020B0604020202020204" pitchFamily="34" charset="0"/>
              </a:rPr>
              <a:t>. Hvis dette sker, højreklik på billedet og vælg </a:t>
            </a:r>
            <a:r>
              <a:rPr lang="da-DK" altLang="da-DK" sz="900" b="1" noProof="1">
                <a:solidFill>
                  <a:schemeClr val="tx1"/>
                </a:solidFill>
                <a:latin typeface="Arial" panose="020B0604020202020204" pitchFamily="34" charset="0"/>
                <a:cs typeface="Arial" panose="020B0604020202020204" pitchFamily="34" charset="0"/>
              </a:rPr>
              <a:t>Placer bagest</a:t>
            </a:r>
          </a:p>
        </p:txBody>
      </p:sp>
      <p:pic>
        <p:nvPicPr>
          <p:cNvPr id="20" name="6 Beskær"/>
          <p:cNvPicPr>
            <a:picLocks noChangeAspect="1"/>
          </p:cNvPicPr>
          <p:nvPr userDrawn="1"/>
        </p:nvPicPr>
        <p:blipFill>
          <a:blip r:embed="rId5"/>
          <a:stretch>
            <a:fillRect/>
          </a:stretch>
        </p:blipFill>
        <p:spPr>
          <a:xfrm>
            <a:off x="3139620" y="-1202927"/>
            <a:ext cx="337400" cy="321707"/>
          </a:xfrm>
          <a:prstGeom prst="rect">
            <a:avLst/>
          </a:prstGeom>
        </p:spPr>
      </p:pic>
      <p:pic>
        <p:nvPicPr>
          <p:cNvPr id="21" name="7 Skalér billede"/>
          <p:cNvPicPr>
            <a:picLocks noChangeAspect="1"/>
          </p:cNvPicPr>
          <p:nvPr userDrawn="1"/>
        </p:nvPicPr>
        <p:blipFill>
          <a:blip r:embed="rId6"/>
          <a:stretch>
            <a:fillRect/>
          </a:stretch>
        </p:blipFill>
        <p:spPr>
          <a:xfrm>
            <a:off x="3117325" y="-870420"/>
            <a:ext cx="359695" cy="335309"/>
          </a:xfrm>
          <a:prstGeom prst="rect">
            <a:avLst/>
          </a:prstGeom>
        </p:spPr>
      </p:pic>
    </p:spTree>
    <p:extLst>
      <p:ext uri="{BB962C8B-B14F-4D97-AF65-F5344CB8AC3E}">
        <p14:creationId xmlns:p14="http://schemas.microsoft.com/office/powerpoint/2010/main" val="14402902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reaker med helside billede">
    <p:spTree>
      <p:nvGrpSpPr>
        <p:cNvPr id="1" name=""/>
        <p:cNvGrpSpPr/>
        <p:nvPr/>
      </p:nvGrpSpPr>
      <p:grpSpPr>
        <a:xfrm>
          <a:off x="0" y="0"/>
          <a:ext cx="0" cy="0"/>
          <a:chOff x="0" y="0"/>
          <a:chExt cx="0" cy="0"/>
        </a:xfrm>
      </p:grpSpPr>
      <p:sp>
        <p:nvSpPr>
          <p:cNvPr id="9" name="Hvid baggrund"/>
          <p:cNvSpPr/>
          <p:nvPr userDrawn="1"/>
        </p:nvSpPr>
        <p:spPr>
          <a:xfrm>
            <a:off x="0" y="0"/>
            <a:ext cx="12189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4" name="Text Placeholder blå transparent"/>
          <p:cNvSpPr>
            <a:spLocks noGrp="1"/>
          </p:cNvSpPr>
          <p:nvPr>
            <p:ph type="body" sz="quarter" idx="15" hasCustomPrompt="1"/>
          </p:nvPr>
        </p:nvSpPr>
        <p:spPr>
          <a:xfrm>
            <a:off x="-10800" y="-10800"/>
            <a:ext cx="12211200" cy="6872400"/>
          </a:xfrm>
          <a:blipFill dpi="0" rotWithShape="1">
            <a:blip r:embed="rId2">
              <a:alphaModFix amt="50000"/>
            </a:blip>
            <a:srcRect/>
            <a:stretch>
              <a:fillRect/>
            </a:stretch>
          </a:blipFill>
        </p:spPr>
        <p:txBody>
          <a:bodyPr/>
          <a:lstStyle>
            <a:lvl1pPr marL="0" indent="0">
              <a:buNone/>
              <a:defRPr sz="100">
                <a:noFill/>
              </a:defRPr>
            </a:lvl1pPr>
          </a:lstStyle>
          <a:p>
            <a:pPr lvl="0"/>
            <a:r>
              <a:rPr lang="da-DK" dirty="0"/>
              <a:t>.</a:t>
            </a:r>
          </a:p>
        </p:txBody>
      </p:sp>
      <p:sp>
        <p:nvSpPr>
          <p:cNvPr id="2" name="Title 1"/>
          <p:cNvSpPr>
            <a:spLocks noGrp="1"/>
          </p:cNvSpPr>
          <p:nvPr>
            <p:ph type="ctrTitle"/>
          </p:nvPr>
        </p:nvSpPr>
        <p:spPr>
          <a:xfrm>
            <a:off x="720000" y="813600"/>
            <a:ext cx="7149600" cy="4953600"/>
          </a:xfrm>
        </p:spPr>
        <p:txBody>
          <a:bodyPr anchor="ctr" anchorCtr="0"/>
          <a:lstStyle>
            <a:lvl1pPr algn="l">
              <a:lnSpc>
                <a:spcPct val="99000"/>
              </a:lnSpc>
              <a:defRPr sz="6400">
                <a:solidFill>
                  <a:schemeClr val="bg1"/>
                </a:solidFill>
              </a:defRPr>
            </a:lvl1pPr>
          </a:lstStyle>
          <a:p>
            <a:r>
              <a:rPr lang="da-DK"/>
              <a:t>Klik for at redigere i master</a:t>
            </a:r>
            <a:endParaRPr lang="da-DK" dirty="0"/>
          </a:p>
        </p:txBody>
      </p:sp>
      <p:sp>
        <p:nvSpPr>
          <p:cNvPr id="11" name="Picture Placeholder 1"/>
          <p:cNvSpPr>
            <a:spLocks noGrp="1"/>
          </p:cNvSpPr>
          <p:nvPr>
            <p:ph type="pic" idx="13" hasCustomPrompt="1"/>
          </p:nvPr>
        </p:nvSpPr>
        <p:spPr>
          <a:xfrm>
            <a:off x="0" y="0"/>
            <a:ext cx="12189600" cy="6858000"/>
          </a:xfrm>
          <a:noFill/>
        </p:spPr>
        <p:txBody>
          <a:bodyPr lIns="432000" tIns="252000" anchor="t" anchorCtr="0"/>
          <a:lstStyle>
            <a:lvl1pPr marL="0" indent="0" algn="l">
              <a:lnSpc>
                <a:spcPct val="100000"/>
              </a:lnSpc>
              <a:spcAft>
                <a:spcPts val="0"/>
              </a:spcAft>
              <a:buNone/>
              <a:defRPr sz="1600" baseline="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Klik på denne pladsholder og indsæt billede via Skyfish ikonet.</a:t>
            </a:r>
            <a:br>
              <a:rPr lang="da-DK" dirty="0"/>
            </a:br>
            <a:r>
              <a:rPr lang="da-DK" dirty="0" err="1"/>
              <a:t>Højreklik</a:t>
            </a:r>
            <a:r>
              <a:rPr lang="da-DK" dirty="0"/>
              <a:t> på billede og vælg Placer bagest for at få blå transparent foran billede.</a:t>
            </a:r>
          </a:p>
        </p:txBody>
      </p:sp>
      <p:sp>
        <p:nvSpPr>
          <p:cNvPr id="13" name="Text Placeholder logo"/>
          <p:cNvSpPr>
            <a:spLocks noGrp="1"/>
          </p:cNvSpPr>
          <p:nvPr>
            <p:ph type="body" sz="quarter" idx="14" hasCustomPrompt="1"/>
          </p:nvPr>
        </p:nvSpPr>
        <p:spPr>
          <a:xfrm>
            <a:off x="11221258" y="5885386"/>
            <a:ext cx="648000" cy="648000"/>
          </a:xfrm>
          <a:blipFill>
            <a:blip r:embed="rId3"/>
            <a:stretch>
              <a:fillRect/>
            </a:stretch>
          </a:blipFill>
        </p:spPr>
        <p:txBody>
          <a:bodyPr/>
          <a:lstStyle>
            <a:lvl1pPr marL="0" indent="0">
              <a:buNone/>
              <a:defRPr sz="100">
                <a:noFill/>
              </a:defRPr>
            </a:lvl1pPr>
          </a:lstStyle>
          <a:p>
            <a:pPr lvl="0"/>
            <a:r>
              <a:rPr lang="da-DK" dirty="0"/>
              <a:t>.</a:t>
            </a:r>
          </a:p>
        </p:txBody>
      </p:sp>
      <p:sp>
        <p:nvSpPr>
          <p:cNvPr id="4" name="Date_DateCustomA" hidden="1"/>
          <p:cNvSpPr>
            <a:spLocks noGrp="1"/>
          </p:cNvSpPr>
          <p:nvPr>
            <p:ph type="dt" sz="half" idx="10"/>
          </p:nvPr>
        </p:nvSpPr>
        <p:spPr/>
        <p:txBody>
          <a:bodyPr/>
          <a:lstStyle/>
          <a:p>
            <a:endParaRPr lang="da-DK" dirty="0"/>
          </a:p>
        </p:txBody>
      </p:sp>
      <p:sp>
        <p:nvSpPr>
          <p:cNvPr id="5" name="FLD_PresentationTitle" hidden="1"/>
          <p:cNvSpPr>
            <a:spLocks noGrp="1"/>
          </p:cNvSpPr>
          <p:nvPr>
            <p:ph type="ftr" sz="quarter" idx="11"/>
          </p:nvPr>
        </p:nvSpPr>
        <p:spPr/>
        <p:txBody>
          <a:bodyPr/>
          <a:lstStyle/>
          <a:p>
            <a:endParaRPr lang="da-DK" dirty="0"/>
          </a:p>
        </p:txBody>
      </p:sp>
      <p:sp>
        <p:nvSpPr>
          <p:cNvPr id="6" name="Slide Number Placeholder 5" hidden="1"/>
          <p:cNvSpPr>
            <a:spLocks noGrp="1"/>
          </p:cNvSpPr>
          <p:nvPr>
            <p:ph type="sldNum" sz="quarter" idx="12"/>
          </p:nvPr>
        </p:nvSpPr>
        <p:spPr>
          <a:xfrm>
            <a:off x="0" y="6948000"/>
            <a:ext cx="0" cy="0"/>
          </a:xfrm>
          <a:noFill/>
        </p:spPr>
        <p:txBody>
          <a:bodyPr/>
          <a:lstStyle>
            <a:lvl1pPr>
              <a:defRPr sz="100">
                <a:noFill/>
              </a:defRPr>
            </a:lvl1pPr>
          </a:lstStyle>
          <a:p>
            <a:fld id="{24C8C45C-947F-4981-8B3F-4F32E973C901}" type="slidenum">
              <a:rPr lang="da-DK" smtClean="0"/>
              <a:pPr/>
              <a:t>‹nr.›</a:t>
            </a:fld>
            <a:endParaRPr lang="da-DK" dirty="0"/>
          </a:p>
        </p:txBody>
      </p:sp>
      <p:sp>
        <p:nvSpPr>
          <p:cNvPr id="17" name="Text Box 3"/>
          <p:cNvSpPr txBox="1">
            <a:spLocks noChangeArrowheads="1"/>
          </p:cNvSpPr>
          <p:nvPr userDrawn="1"/>
        </p:nvSpPr>
        <p:spPr bwMode="auto">
          <a:xfrm>
            <a:off x="-1" y="-1197634"/>
            <a:ext cx="4350328" cy="11079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spcBef>
                <a:spcPts val="1200"/>
              </a:spcBef>
              <a:spcAft>
                <a:spcPts val="0"/>
              </a:spcAft>
              <a:defRPr/>
            </a:pPr>
            <a:r>
              <a:rPr lang="da-DK" sz="900" b="1" noProof="1">
                <a:solidFill>
                  <a:schemeClr val="tx1"/>
                </a:solidFill>
                <a:latin typeface="Arial" panose="020B0604020202020204" pitchFamily="34" charset="0"/>
                <a:cs typeface="Arial" panose="020B0604020202020204" pitchFamily="34" charset="0"/>
              </a:rPr>
              <a:t>Beskær billede</a:t>
            </a:r>
          </a:p>
          <a:p>
            <a:pPr algn="l" eaLnBrk="1" hangingPunct="1">
              <a:spcAft>
                <a:spcPts val="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billedets fokus/størrelse</a:t>
            </a:r>
            <a:br>
              <a:rPr lang="da-DK" altLang="da-DK" sz="900" b="0" noProof="1">
                <a:solidFill>
                  <a:schemeClr val="tx1"/>
                </a:solidFill>
                <a:latin typeface="Arial" panose="020B0604020202020204" pitchFamily="34" charset="0"/>
                <a:cs typeface="Arial" panose="020B0604020202020204" pitchFamily="34" charset="0"/>
              </a:rPr>
            </a:br>
            <a:endParaRPr lang="da-DK" altLang="da-DK" sz="900" b="0" noProof="1">
              <a:solidFill>
                <a:schemeClr val="tx1"/>
              </a:solidFill>
              <a:latin typeface="Arial" panose="020B0604020202020204" pitchFamily="34" charset="0"/>
              <a:cs typeface="Arial" panose="020B0604020202020204" pitchFamily="34" charset="0"/>
            </a:endParaRPr>
          </a:p>
          <a:p>
            <a:pPr algn="l" eaLnBrk="1" hangingPunct="1">
              <a:spcAft>
                <a:spcPts val="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nede, mens du trækker i billedets hjørner</a:t>
            </a:r>
          </a:p>
          <a:p>
            <a:pPr algn="l" eaLnBrk="1" hangingPunct="1">
              <a:spcAft>
                <a:spcPts val="0"/>
              </a:spcAft>
              <a:defRPr/>
            </a:pPr>
            <a:endParaRPr lang="da-DK" altLang="da-DK" sz="900" b="0" noProof="1">
              <a:solidFill>
                <a:schemeClr val="tx1"/>
              </a:solidFill>
              <a:latin typeface="Arial" panose="020B0604020202020204" pitchFamily="34" charset="0"/>
              <a:cs typeface="Arial" panose="020B0604020202020204" pitchFamily="34" charset="0"/>
            </a:endParaRPr>
          </a:p>
          <a:p>
            <a:pPr algn="l" eaLnBrk="1" hangingPunct="1">
              <a:spcAft>
                <a:spcPts val="0"/>
              </a:spcAft>
              <a:defRPr/>
            </a:pPr>
            <a:r>
              <a:rPr lang="da-DK" altLang="da-DK" sz="900" b="1" noProof="1">
                <a:solidFill>
                  <a:schemeClr val="tx1"/>
                </a:solidFill>
                <a:latin typeface="Arial" panose="020B0604020202020204" pitchFamily="34" charset="0"/>
                <a:cs typeface="Arial" panose="020B0604020202020204" pitchFamily="34" charset="0"/>
              </a:rPr>
              <a:t>Tips: </a:t>
            </a:r>
            <a:r>
              <a:rPr lang="da-DK" altLang="da-DK" sz="900" b="0" noProof="1">
                <a:solidFill>
                  <a:schemeClr val="tx1"/>
                </a:solidFill>
                <a:latin typeface="Arial" panose="020B0604020202020204" pitchFamily="34" charset="0"/>
                <a:cs typeface="Arial" panose="020B0604020202020204" pitchFamily="34" charset="0"/>
              </a:rPr>
              <a:t>Hvis du sletter billedet og indsætter et nyt, kan billedet lægge sig foran tekst og blåt</a:t>
            </a:r>
            <a:r>
              <a:rPr lang="da-DK" altLang="da-DK" sz="900" b="0" baseline="0" noProof="1">
                <a:solidFill>
                  <a:schemeClr val="tx1"/>
                </a:solidFill>
                <a:latin typeface="Arial" panose="020B0604020202020204" pitchFamily="34" charset="0"/>
                <a:cs typeface="Arial" panose="020B0604020202020204" pitchFamily="34" charset="0"/>
              </a:rPr>
              <a:t> transparent</a:t>
            </a:r>
            <a:r>
              <a:rPr lang="da-DK" altLang="da-DK" sz="900" b="0" noProof="1">
                <a:solidFill>
                  <a:schemeClr val="tx1"/>
                </a:solidFill>
                <a:latin typeface="Arial" panose="020B0604020202020204" pitchFamily="34" charset="0"/>
                <a:cs typeface="Arial" panose="020B0604020202020204" pitchFamily="34" charset="0"/>
              </a:rPr>
              <a:t>. Hvis dette sker, højreklik på billedet og vælg </a:t>
            </a:r>
            <a:r>
              <a:rPr lang="da-DK" altLang="da-DK" sz="900" b="1" noProof="1">
                <a:solidFill>
                  <a:schemeClr val="tx1"/>
                </a:solidFill>
                <a:latin typeface="Arial" panose="020B0604020202020204" pitchFamily="34" charset="0"/>
                <a:cs typeface="Arial" panose="020B0604020202020204" pitchFamily="34" charset="0"/>
              </a:rPr>
              <a:t>Placer bagest</a:t>
            </a:r>
          </a:p>
        </p:txBody>
      </p:sp>
      <p:pic>
        <p:nvPicPr>
          <p:cNvPr id="18" name="6 Beskær"/>
          <p:cNvPicPr>
            <a:picLocks noChangeAspect="1"/>
          </p:cNvPicPr>
          <p:nvPr userDrawn="1"/>
        </p:nvPicPr>
        <p:blipFill>
          <a:blip r:embed="rId4"/>
          <a:stretch>
            <a:fillRect/>
          </a:stretch>
        </p:blipFill>
        <p:spPr>
          <a:xfrm>
            <a:off x="3139620" y="-1202927"/>
            <a:ext cx="337400" cy="321707"/>
          </a:xfrm>
          <a:prstGeom prst="rect">
            <a:avLst/>
          </a:prstGeom>
        </p:spPr>
      </p:pic>
      <p:pic>
        <p:nvPicPr>
          <p:cNvPr id="19" name="7 Skalér billede"/>
          <p:cNvPicPr>
            <a:picLocks noChangeAspect="1"/>
          </p:cNvPicPr>
          <p:nvPr userDrawn="1"/>
        </p:nvPicPr>
        <p:blipFill>
          <a:blip r:embed="rId5"/>
          <a:stretch>
            <a:fillRect/>
          </a:stretch>
        </p:blipFill>
        <p:spPr>
          <a:xfrm>
            <a:off x="3117325" y="-870420"/>
            <a:ext cx="359695" cy="335309"/>
          </a:xfrm>
          <a:prstGeom prst="rect">
            <a:avLst/>
          </a:prstGeom>
        </p:spPr>
      </p:pic>
    </p:spTree>
    <p:extLst>
      <p:ext uri="{BB962C8B-B14F-4D97-AF65-F5344CB8AC3E}">
        <p14:creationId xmlns:p14="http://schemas.microsoft.com/office/powerpoint/2010/main" val="39271244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reaker med billede I">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02096" y="0"/>
            <a:ext cx="6096000" cy="6858000"/>
          </a:xfrm>
          <a:prstGeom prst="rect">
            <a:avLst/>
          </a:prstGeom>
        </p:spPr>
      </p:pic>
      <p:sp>
        <p:nvSpPr>
          <p:cNvPr id="2" name="Title 1"/>
          <p:cNvSpPr>
            <a:spLocks noGrp="1"/>
          </p:cNvSpPr>
          <p:nvPr>
            <p:ph type="ctrTitle"/>
          </p:nvPr>
        </p:nvSpPr>
        <p:spPr>
          <a:xfrm>
            <a:off x="6419530" y="931863"/>
            <a:ext cx="4474800" cy="4953523"/>
          </a:xfrm>
        </p:spPr>
        <p:txBody>
          <a:bodyPr anchor="ctr" anchorCtr="0"/>
          <a:lstStyle>
            <a:lvl1pPr algn="l">
              <a:lnSpc>
                <a:spcPct val="99000"/>
              </a:lnSpc>
              <a:defRPr sz="6400">
                <a:solidFill>
                  <a:schemeClr val="bg1"/>
                </a:solidFill>
              </a:defRPr>
            </a:lvl1pPr>
          </a:lstStyle>
          <a:p>
            <a:r>
              <a:rPr lang="da-DK"/>
              <a:t>Klik for at redigere i master</a:t>
            </a:r>
            <a:endParaRPr lang="da-DK" dirty="0"/>
          </a:p>
        </p:txBody>
      </p:sp>
      <p:sp>
        <p:nvSpPr>
          <p:cNvPr id="17" name="Picture Placeholder 3"/>
          <p:cNvSpPr>
            <a:spLocks noGrp="1"/>
          </p:cNvSpPr>
          <p:nvPr>
            <p:ph type="pic" idx="13" hasCustomPrompt="1"/>
          </p:nvPr>
        </p:nvSpPr>
        <p:spPr>
          <a:xfrm>
            <a:off x="-2" y="0"/>
            <a:ext cx="6102000" cy="6858000"/>
          </a:xfrm>
          <a:solidFill>
            <a:schemeClr val="bg1">
              <a:lumMod val="95000"/>
            </a:schemeClr>
          </a:solidFill>
        </p:spPr>
        <p:txBody>
          <a:bodyPr tIns="900000" anchor="ctr" anchorCtr="0"/>
          <a:lstStyle>
            <a:lvl1pPr marL="0" indent="0" algn="ctr">
              <a:lnSpc>
                <a:spcPct val="100000"/>
              </a:lnSpc>
              <a:spcAft>
                <a:spcPts val="0"/>
              </a:spcAft>
              <a:buNone/>
              <a:defRPr sz="16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Klik på denne pladsholder og indsæt billede</a:t>
            </a:r>
            <a:br>
              <a:rPr lang="da-DK" dirty="0"/>
            </a:br>
            <a:r>
              <a:rPr lang="da-DK" dirty="0"/>
              <a:t>via Skyfish ikonet</a:t>
            </a:r>
          </a:p>
        </p:txBody>
      </p:sp>
      <p:pic>
        <p:nvPicPr>
          <p:cNvPr id="16" name="Logo"/>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1221258" y="5885386"/>
            <a:ext cx="648000" cy="648000"/>
          </a:xfrm>
          <a:prstGeom prst="rect">
            <a:avLst/>
          </a:prstGeom>
        </p:spPr>
      </p:pic>
      <p:sp>
        <p:nvSpPr>
          <p:cNvPr id="20" name="Logo_payoff"/>
          <p:cNvSpPr/>
          <p:nvPr userDrawn="1"/>
        </p:nvSpPr>
        <p:spPr>
          <a:xfrm>
            <a:off x="9993226" y="6390181"/>
            <a:ext cx="1242000" cy="2399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4" name="Date_DateCustomA" hidden="1"/>
          <p:cNvSpPr>
            <a:spLocks noGrp="1"/>
          </p:cNvSpPr>
          <p:nvPr>
            <p:ph type="dt" sz="half" idx="10"/>
          </p:nvPr>
        </p:nvSpPr>
        <p:spPr/>
        <p:txBody>
          <a:bodyPr/>
          <a:lstStyle/>
          <a:p>
            <a:endParaRPr lang="da-DK" dirty="0"/>
          </a:p>
        </p:txBody>
      </p:sp>
      <p:sp>
        <p:nvSpPr>
          <p:cNvPr id="5" name="FLD_PresentationTitle" hidden="1"/>
          <p:cNvSpPr>
            <a:spLocks noGrp="1"/>
          </p:cNvSpPr>
          <p:nvPr>
            <p:ph type="ftr" sz="quarter" idx="11"/>
          </p:nvPr>
        </p:nvSpPr>
        <p:spPr/>
        <p:txBody>
          <a:bodyPr/>
          <a:lstStyle/>
          <a:p>
            <a:endParaRPr lang="da-DK" dirty="0"/>
          </a:p>
        </p:txBody>
      </p:sp>
      <p:sp>
        <p:nvSpPr>
          <p:cNvPr id="6" name="Slide Number Placeholder 5" hidden="1"/>
          <p:cNvSpPr>
            <a:spLocks noGrp="1"/>
          </p:cNvSpPr>
          <p:nvPr>
            <p:ph type="sldNum" sz="quarter" idx="12"/>
          </p:nvPr>
        </p:nvSpPr>
        <p:spPr>
          <a:xfrm>
            <a:off x="0" y="6948000"/>
            <a:ext cx="0" cy="0"/>
          </a:xfrm>
          <a:noFill/>
        </p:spPr>
        <p:txBody>
          <a:bodyPr/>
          <a:lstStyle>
            <a:lvl1pPr>
              <a:defRPr sz="100">
                <a:noFill/>
              </a:defRPr>
            </a:lvl1pPr>
          </a:lstStyle>
          <a:p>
            <a:fld id="{24C8C45C-947F-4981-8B3F-4F32E973C901}" type="slidenum">
              <a:rPr lang="da-DK" smtClean="0"/>
              <a:pPr/>
              <a:t>‹nr.›</a:t>
            </a:fld>
            <a:endParaRPr lang="da-DK" dirty="0"/>
          </a:p>
        </p:txBody>
      </p:sp>
      <p:pic>
        <p:nvPicPr>
          <p:cNvPr id="11" name="Smid ud logo" hidden="1"/>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478061" y="6451563"/>
            <a:ext cx="740910" cy="117153"/>
          </a:xfrm>
          <a:prstGeom prst="rect">
            <a:avLst/>
          </a:prstGeom>
        </p:spPr>
      </p:pic>
      <p:sp>
        <p:nvSpPr>
          <p:cNvPr id="18" name="Text Box 3"/>
          <p:cNvSpPr txBox="1">
            <a:spLocks noChangeArrowheads="1"/>
          </p:cNvSpPr>
          <p:nvPr userDrawn="1"/>
        </p:nvSpPr>
        <p:spPr bwMode="auto">
          <a:xfrm>
            <a:off x="-1" y="-786732"/>
            <a:ext cx="4350328" cy="6924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spcBef>
                <a:spcPts val="1200"/>
              </a:spcBef>
              <a:spcAft>
                <a:spcPts val="0"/>
              </a:spcAft>
              <a:defRPr/>
            </a:pPr>
            <a:r>
              <a:rPr lang="da-DK" sz="900" b="1" noProof="1">
                <a:solidFill>
                  <a:schemeClr val="tx1"/>
                </a:solidFill>
                <a:latin typeface="Arial" panose="020B0604020202020204" pitchFamily="34" charset="0"/>
                <a:cs typeface="Arial" panose="020B0604020202020204" pitchFamily="34" charset="0"/>
              </a:rPr>
              <a:t>Beskær billede</a:t>
            </a:r>
          </a:p>
          <a:p>
            <a:pPr algn="l" eaLnBrk="1" hangingPunct="1">
              <a:spcAft>
                <a:spcPts val="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billedets fokus/størrelse</a:t>
            </a:r>
            <a:br>
              <a:rPr lang="da-DK" altLang="da-DK" sz="900" b="0" noProof="1">
                <a:solidFill>
                  <a:schemeClr val="tx1"/>
                </a:solidFill>
                <a:latin typeface="Arial" panose="020B0604020202020204" pitchFamily="34" charset="0"/>
                <a:cs typeface="Arial" panose="020B0604020202020204" pitchFamily="34" charset="0"/>
              </a:rPr>
            </a:br>
            <a:endParaRPr lang="da-DK" altLang="da-DK" sz="900" b="0" noProof="1">
              <a:solidFill>
                <a:schemeClr val="tx1"/>
              </a:solidFill>
              <a:latin typeface="Arial" panose="020B0604020202020204" pitchFamily="34" charset="0"/>
              <a:cs typeface="Arial" panose="020B0604020202020204" pitchFamily="34" charset="0"/>
            </a:endParaRPr>
          </a:p>
          <a:p>
            <a:pPr algn="l" eaLnBrk="1" hangingPunct="1">
              <a:spcAft>
                <a:spcPts val="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nede, mens du trækker i billedets hjørner</a:t>
            </a:r>
          </a:p>
        </p:txBody>
      </p:sp>
      <p:pic>
        <p:nvPicPr>
          <p:cNvPr id="19" name="6 Beskær"/>
          <p:cNvPicPr>
            <a:picLocks noChangeAspect="1"/>
          </p:cNvPicPr>
          <p:nvPr userDrawn="1"/>
        </p:nvPicPr>
        <p:blipFill>
          <a:blip r:embed="rId5"/>
          <a:stretch>
            <a:fillRect/>
          </a:stretch>
        </p:blipFill>
        <p:spPr>
          <a:xfrm>
            <a:off x="3139620" y="-792025"/>
            <a:ext cx="337400" cy="321707"/>
          </a:xfrm>
          <a:prstGeom prst="rect">
            <a:avLst/>
          </a:prstGeom>
        </p:spPr>
      </p:pic>
      <p:pic>
        <p:nvPicPr>
          <p:cNvPr id="21" name="7 Skalér billede"/>
          <p:cNvPicPr>
            <a:picLocks noChangeAspect="1"/>
          </p:cNvPicPr>
          <p:nvPr userDrawn="1"/>
        </p:nvPicPr>
        <p:blipFill>
          <a:blip r:embed="rId6"/>
          <a:stretch>
            <a:fillRect/>
          </a:stretch>
        </p:blipFill>
        <p:spPr>
          <a:xfrm>
            <a:off x="3117325" y="-459518"/>
            <a:ext cx="359695" cy="335309"/>
          </a:xfrm>
          <a:prstGeom prst="rect">
            <a:avLst/>
          </a:prstGeom>
        </p:spPr>
      </p:pic>
    </p:spTree>
    <p:extLst>
      <p:ext uri="{BB962C8B-B14F-4D97-AF65-F5344CB8AC3E}">
        <p14:creationId xmlns:p14="http://schemas.microsoft.com/office/powerpoint/2010/main" val="9404752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reaker med billede II">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02096" y="0"/>
            <a:ext cx="6096000" cy="6858000"/>
          </a:xfrm>
          <a:prstGeom prst="rect">
            <a:avLst/>
          </a:prstGeom>
        </p:spPr>
      </p:pic>
      <p:sp>
        <p:nvSpPr>
          <p:cNvPr id="2" name="Title 1"/>
          <p:cNvSpPr>
            <a:spLocks noGrp="1"/>
          </p:cNvSpPr>
          <p:nvPr>
            <p:ph type="ctrTitle"/>
          </p:nvPr>
        </p:nvSpPr>
        <p:spPr>
          <a:xfrm>
            <a:off x="6419530" y="931863"/>
            <a:ext cx="4474800" cy="4953523"/>
          </a:xfrm>
        </p:spPr>
        <p:txBody>
          <a:bodyPr anchor="ctr" anchorCtr="0"/>
          <a:lstStyle>
            <a:lvl1pPr algn="l">
              <a:lnSpc>
                <a:spcPct val="99000"/>
              </a:lnSpc>
              <a:defRPr sz="6400">
                <a:solidFill>
                  <a:schemeClr val="tx1"/>
                </a:solidFill>
              </a:defRPr>
            </a:lvl1pPr>
          </a:lstStyle>
          <a:p>
            <a:r>
              <a:rPr lang="da-DK"/>
              <a:t>Klik for at redigere i master</a:t>
            </a:r>
            <a:endParaRPr lang="da-DK" dirty="0"/>
          </a:p>
        </p:txBody>
      </p:sp>
      <p:sp>
        <p:nvSpPr>
          <p:cNvPr id="17" name="Picture Placeholder 3"/>
          <p:cNvSpPr>
            <a:spLocks noGrp="1"/>
          </p:cNvSpPr>
          <p:nvPr>
            <p:ph type="pic" idx="13" hasCustomPrompt="1"/>
          </p:nvPr>
        </p:nvSpPr>
        <p:spPr>
          <a:xfrm>
            <a:off x="0" y="0"/>
            <a:ext cx="6102000" cy="6858000"/>
          </a:xfrm>
          <a:solidFill>
            <a:schemeClr val="bg1">
              <a:lumMod val="95000"/>
            </a:schemeClr>
          </a:solidFill>
        </p:spPr>
        <p:txBody>
          <a:bodyPr tIns="900000" anchor="ctr" anchorCtr="0"/>
          <a:lstStyle>
            <a:lvl1pPr marL="0" indent="0" algn="ctr">
              <a:lnSpc>
                <a:spcPct val="100000"/>
              </a:lnSpc>
              <a:spcAft>
                <a:spcPts val="0"/>
              </a:spcAft>
              <a:buNone/>
              <a:defRPr sz="16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Klik på denne pladsholder og indsæt billede</a:t>
            </a:r>
            <a:br>
              <a:rPr lang="da-DK" dirty="0"/>
            </a:br>
            <a:r>
              <a:rPr lang="da-DK" dirty="0"/>
              <a:t>via Skyfish ikonet</a:t>
            </a:r>
          </a:p>
        </p:txBody>
      </p:sp>
      <p:pic>
        <p:nvPicPr>
          <p:cNvPr id="16" name="Logo"/>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1221258" y="5885386"/>
            <a:ext cx="648000" cy="648000"/>
          </a:xfrm>
          <a:prstGeom prst="rect">
            <a:avLst/>
          </a:prstGeom>
        </p:spPr>
      </p:pic>
      <p:sp>
        <p:nvSpPr>
          <p:cNvPr id="18" name="Logo_payoff_Black_1"/>
          <p:cNvSpPr/>
          <p:nvPr userDrawn="1"/>
        </p:nvSpPr>
        <p:spPr>
          <a:xfrm>
            <a:off x="9993226" y="6390181"/>
            <a:ext cx="1242000" cy="2399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4" name="Date_DateCustomA" hidden="1"/>
          <p:cNvSpPr>
            <a:spLocks noGrp="1"/>
          </p:cNvSpPr>
          <p:nvPr>
            <p:ph type="dt" sz="half" idx="10"/>
          </p:nvPr>
        </p:nvSpPr>
        <p:spPr/>
        <p:txBody>
          <a:bodyPr/>
          <a:lstStyle/>
          <a:p>
            <a:endParaRPr lang="da-DK" dirty="0"/>
          </a:p>
        </p:txBody>
      </p:sp>
      <p:sp>
        <p:nvSpPr>
          <p:cNvPr id="5" name="FLD_PresentationTitle" hidden="1"/>
          <p:cNvSpPr>
            <a:spLocks noGrp="1"/>
          </p:cNvSpPr>
          <p:nvPr>
            <p:ph type="ftr" sz="quarter" idx="11"/>
          </p:nvPr>
        </p:nvSpPr>
        <p:spPr/>
        <p:txBody>
          <a:bodyPr/>
          <a:lstStyle/>
          <a:p>
            <a:endParaRPr lang="da-DK" dirty="0"/>
          </a:p>
        </p:txBody>
      </p:sp>
      <p:sp>
        <p:nvSpPr>
          <p:cNvPr id="6" name="Slide Number Placeholder 5" hidden="1"/>
          <p:cNvSpPr>
            <a:spLocks noGrp="1"/>
          </p:cNvSpPr>
          <p:nvPr>
            <p:ph type="sldNum" sz="quarter" idx="12"/>
          </p:nvPr>
        </p:nvSpPr>
        <p:spPr>
          <a:xfrm>
            <a:off x="0" y="6948000"/>
            <a:ext cx="0" cy="0"/>
          </a:xfrm>
          <a:noFill/>
        </p:spPr>
        <p:txBody>
          <a:bodyPr/>
          <a:lstStyle>
            <a:lvl1pPr>
              <a:defRPr sz="100">
                <a:noFill/>
              </a:defRPr>
            </a:lvl1pPr>
          </a:lstStyle>
          <a:p>
            <a:fld id="{24C8C45C-947F-4981-8B3F-4F32E973C901}" type="slidenum">
              <a:rPr lang="da-DK" smtClean="0"/>
              <a:pPr/>
              <a:t>‹nr.›</a:t>
            </a:fld>
            <a:endParaRPr lang="da-DK" dirty="0"/>
          </a:p>
        </p:txBody>
      </p:sp>
      <p:pic>
        <p:nvPicPr>
          <p:cNvPr id="11" name="Smid ud logo" hidden="1"/>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478061" y="6451563"/>
            <a:ext cx="740910" cy="117153"/>
          </a:xfrm>
          <a:prstGeom prst="rect">
            <a:avLst/>
          </a:prstGeom>
        </p:spPr>
      </p:pic>
      <p:sp>
        <p:nvSpPr>
          <p:cNvPr id="19" name="Text Box 3"/>
          <p:cNvSpPr txBox="1">
            <a:spLocks noChangeArrowheads="1"/>
          </p:cNvSpPr>
          <p:nvPr userDrawn="1"/>
        </p:nvSpPr>
        <p:spPr bwMode="auto">
          <a:xfrm>
            <a:off x="-1" y="-786732"/>
            <a:ext cx="4350328" cy="6924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spcBef>
                <a:spcPts val="1200"/>
              </a:spcBef>
              <a:spcAft>
                <a:spcPts val="0"/>
              </a:spcAft>
              <a:defRPr/>
            </a:pPr>
            <a:r>
              <a:rPr lang="da-DK" sz="900" b="1" noProof="1">
                <a:solidFill>
                  <a:schemeClr val="tx1"/>
                </a:solidFill>
                <a:latin typeface="Arial" panose="020B0604020202020204" pitchFamily="34" charset="0"/>
                <a:cs typeface="Arial" panose="020B0604020202020204" pitchFamily="34" charset="0"/>
              </a:rPr>
              <a:t>Beskær billede</a:t>
            </a:r>
          </a:p>
          <a:p>
            <a:pPr algn="l" eaLnBrk="1" hangingPunct="1">
              <a:spcAft>
                <a:spcPts val="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billedets fokus/størrelse</a:t>
            </a:r>
            <a:br>
              <a:rPr lang="da-DK" altLang="da-DK" sz="900" b="0" noProof="1">
                <a:solidFill>
                  <a:schemeClr val="tx1"/>
                </a:solidFill>
                <a:latin typeface="Arial" panose="020B0604020202020204" pitchFamily="34" charset="0"/>
                <a:cs typeface="Arial" panose="020B0604020202020204" pitchFamily="34" charset="0"/>
              </a:rPr>
            </a:br>
            <a:endParaRPr lang="da-DK" altLang="da-DK" sz="900" b="0" noProof="1">
              <a:solidFill>
                <a:schemeClr val="tx1"/>
              </a:solidFill>
              <a:latin typeface="Arial" panose="020B0604020202020204" pitchFamily="34" charset="0"/>
              <a:cs typeface="Arial" panose="020B0604020202020204" pitchFamily="34" charset="0"/>
            </a:endParaRPr>
          </a:p>
          <a:p>
            <a:pPr algn="l" eaLnBrk="1" hangingPunct="1">
              <a:spcAft>
                <a:spcPts val="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nede, mens du trækker i billedets hjørner</a:t>
            </a:r>
          </a:p>
        </p:txBody>
      </p:sp>
      <p:pic>
        <p:nvPicPr>
          <p:cNvPr id="20" name="6 Beskær"/>
          <p:cNvPicPr>
            <a:picLocks noChangeAspect="1"/>
          </p:cNvPicPr>
          <p:nvPr userDrawn="1"/>
        </p:nvPicPr>
        <p:blipFill>
          <a:blip r:embed="rId5"/>
          <a:stretch>
            <a:fillRect/>
          </a:stretch>
        </p:blipFill>
        <p:spPr>
          <a:xfrm>
            <a:off x="3139620" y="-792025"/>
            <a:ext cx="337400" cy="321707"/>
          </a:xfrm>
          <a:prstGeom prst="rect">
            <a:avLst/>
          </a:prstGeom>
        </p:spPr>
      </p:pic>
      <p:pic>
        <p:nvPicPr>
          <p:cNvPr id="21" name="7 Skalér billede"/>
          <p:cNvPicPr>
            <a:picLocks noChangeAspect="1"/>
          </p:cNvPicPr>
          <p:nvPr userDrawn="1"/>
        </p:nvPicPr>
        <p:blipFill>
          <a:blip r:embed="rId6"/>
          <a:stretch>
            <a:fillRect/>
          </a:stretch>
        </p:blipFill>
        <p:spPr>
          <a:xfrm>
            <a:off x="3117325" y="-459518"/>
            <a:ext cx="359695" cy="335309"/>
          </a:xfrm>
          <a:prstGeom prst="rect">
            <a:avLst/>
          </a:prstGeom>
        </p:spPr>
      </p:pic>
    </p:spTree>
    <p:extLst>
      <p:ext uri="{BB962C8B-B14F-4D97-AF65-F5344CB8AC3E}">
        <p14:creationId xmlns:p14="http://schemas.microsoft.com/office/powerpoint/2010/main" val="36161177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itat fra andre end medlemmer">
    <p:spTree>
      <p:nvGrpSpPr>
        <p:cNvPr id="1" name=""/>
        <p:cNvGrpSpPr/>
        <p:nvPr/>
      </p:nvGrpSpPr>
      <p:grpSpPr>
        <a:xfrm>
          <a:off x="0" y="0"/>
          <a:ext cx="0" cy="0"/>
          <a:chOff x="0" y="0"/>
          <a:chExt cx="0" cy="0"/>
        </a:xfrm>
      </p:grpSpPr>
      <p:pic>
        <p:nvPicPr>
          <p:cNvPr id="22"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Picture Placeholder 3"/>
          <p:cNvSpPr>
            <a:spLocks noGrp="1"/>
          </p:cNvSpPr>
          <p:nvPr>
            <p:ph type="pic" idx="13" hasCustomPrompt="1"/>
          </p:nvPr>
        </p:nvSpPr>
        <p:spPr>
          <a:xfrm>
            <a:off x="647700" y="1623107"/>
            <a:ext cx="2520000" cy="2520000"/>
          </a:xfrm>
          <a:solidFill>
            <a:schemeClr val="bg1">
              <a:lumMod val="95000"/>
            </a:schemeClr>
          </a:solidFill>
        </p:spPr>
        <p:txBody>
          <a:bodyPr tIns="1080000" anchor="ctr" anchorCtr="0"/>
          <a:lstStyle>
            <a:lvl1pPr marL="0" indent="0" algn="ctr">
              <a:lnSpc>
                <a:spcPct val="100000"/>
              </a:lnSpc>
              <a:spcAft>
                <a:spcPts val="0"/>
              </a:spcAft>
              <a:buNone/>
              <a:defRPr sz="16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Klik på denne pladsholder og indsæt billede</a:t>
            </a:r>
            <a:br>
              <a:rPr lang="da-DK" dirty="0"/>
            </a:br>
            <a:r>
              <a:rPr lang="da-DK" dirty="0"/>
              <a:t>via Skyfish ikonet</a:t>
            </a:r>
          </a:p>
        </p:txBody>
      </p:sp>
      <p:sp>
        <p:nvSpPr>
          <p:cNvPr id="20" name="Logo_payoff"/>
          <p:cNvSpPr/>
          <p:nvPr userDrawn="1"/>
        </p:nvSpPr>
        <p:spPr>
          <a:xfrm>
            <a:off x="9993226" y="6390181"/>
            <a:ext cx="1242000" cy="2399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6" name="Logo"/>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1221258" y="5885386"/>
            <a:ext cx="648000" cy="648000"/>
          </a:xfrm>
          <a:prstGeom prst="rect">
            <a:avLst/>
          </a:prstGeom>
        </p:spPr>
      </p:pic>
      <p:sp>
        <p:nvSpPr>
          <p:cNvPr id="4" name="Date_DateCustomA" hidden="1"/>
          <p:cNvSpPr>
            <a:spLocks noGrp="1"/>
          </p:cNvSpPr>
          <p:nvPr>
            <p:ph type="dt" sz="half" idx="10"/>
          </p:nvPr>
        </p:nvSpPr>
        <p:spPr/>
        <p:txBody>
          <a:bodyPr/>
          <a:lstStyle/>
          <a:p>
            <a:endParaRPr lang="da-DK" dirty="0"/>
          </a:p>
        </p:txBody>
      </p:sp>
      <p:sp>
        <p:nvSpPr>
          <p:cNvPr id="5" name="FLD_PresentationTitle" hidden="1"/>
          <p:cNvSpPr>
            <a:spLocks noGrp="1"/>
          </p:cNvSpPr>
          <p:nvPr>
            <p:ph type="ftr" sz="quarter" idx="11"/>
          </p:nvPr>
        </p:nvSpPr>
        <p:spPr/>
        <p:txBody>
          <a:bodyPr/>
          <a:lstStyle/>
          <a:p>
            <a:endParaRPr lang="da-DK" dirty="0"/>
          </a:p>
        </p:txBody>
      </p:sp>
      <p:sp>
        <p:nvSpPr>
          <p:cNvPr id="6" name="Slide Number Placeholder 5" hidden="1"/>
          <p:cNvSpPr>
            <a:spLocks noGrp="1"/>
          </p:cNvSpPr>
          <p:nvPr>
            <p:ph type="sldNum" sz="quarter" idx="12"/>
          </p:nvPr>
        </p:nvSpPr>
        <p:spPr>
          <a:xfrm>
            <a:off x="0" y="6948000"/>
            <a:ext cx="0" cy="0"/>
          </a:xfrm>
          <a:noFill/>
        </p:spPr>
        <p:txBody>
          <a:bodyPr/>
          <a:lstStyle>
            <a:lvl1pPr>
              <a:defRPr sz="100">
                <a:noFill/>
              </a:defRPr>
            </a:lvl1pPr>
          </a:lstStyle>
          <a:p>
            <a:fld id="{24C8C45C-947F-4981-8B3F-4F32E973C901}" type="slidenum">
              <a:rPr lang="da-DK" smtClean="0"/>
              <a:pPr/>
              <a:t>‹nr.›</a:t>
            </a:fld>
            <a:endParaRPr lang="da-DK" dirty="0"/>
          </a:p>
        </p:txBody>
      </p:sp>
      <p:pic>
        <p:nvPicPr>
          <p:cNvPr id="11" name="Smid ud logo" hidden="1"/>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478061" y="6451563"/>
            <a:ext cx="740910" cy="117153"/>
          </a:xfrm>
          <a:prstGeom prst="rect">
            <a:avLst/>
          </a:prstGeom>
        </p:spPr>
      </p:pic>
      <p:sp>
        <p:nvSpPr>
          <p:cNvPr id="19" name="Text Placeholder 8"/>
          <p:cNvSpPr>
            <a:spLocks noGrp="1"/>
          </p:cNvSpPr>
          <p:nvPr>
            <p:ph type="body" sz="quarter" idx="14" hasCustomPrompt="1"/>
          </p:nvPr>
        </p:nvSpPr>
        <p:spPr>
          <a:xfrm>
            <a:off x="3697737" y="1455395"/>
            <a:ext cx="7195688" cy="2866394"/>
          </a:xfrm>
        </p:spPr>
        <p:txBody>
          <a:bodyPr anchor="ctr" anchorCtr="0"/>
          <a:lstStyle>
            <a:lvl1pPr marL="0" indent="0">
              <a:lnSpc>
                <a:spcPct val="101000"/>
              </a:lnSpc>
              <a:spcAft>
                <a:spcPts val="1200"/>
              </a:spcAft>
              <a:buFont typeface="Arial" panose="020B0604020202020204" pitchFamily="34" charset="0"/>
              <a:buChar char="​"/>
              <a:tabLst>
                <a:tab pos="720000" algn="l"/>
              </a:tabLst>
              <a:defRPr sz="3600" baseline="0">
                <a:solidFill>
                  <a:schemeClr val="bg1"/>
                </a:solidFill>
              </a:defRPr>
            </a:lvl1pPr>
            <a:lvl2pPr marL="0" indent="0">
              <a:lnSpc>
                <a:spcPct val="101000"/>
              </a:lnSpc>
              <a:spcBef>
                <a:spcPts val="600"/>
              </a:spcBef>
              <a:spcAft>
                <a:spcPts val="0"/>
              </a:spcAft>
              <a:buFont typeface="Arial" panose="020B0604020202020204" pitchFamily="34" charset="0"/>
              <a:buChar char="​"/>
              <a:defRPr sz="2000" i="1">
                <a:solidFill>
                  <a:schemeClr val="bg1"/>
                </a:solidFill>
              </a:defRPr>
            </a:lvl2pPr>
            <a:lvl3pPr marL="0" indent="0">
              <a:lnSpc>
                <a:spcPct val="109000"/>
              </a:lnSpc>
              <a:buFont typeface="Arial" panose="020B0604020202020204" pitchFamily="34" charset="0"/>
              <a:buChar char="​"/>
              <a:defRPr lang="da-DK" sz="1600" i="1" kern="1200" dirty="0">
                <a:solidFill>
                  <a:schemeClr val="bg1"/>
                </a:solidFill>
                <a:latin typeface="Cambria" panose="02040503050406030204" pitchFamily="18" charset="0"/>
                <a:ea typeface="+mn-ea"/>
                <a:cs typeface="+mn-cs"/>
              </a:defRPr>
            </a:lvl3pPr>
            <a:lvl4pPr marL="0" indent="0">
              <a:lnSpc>
                <a:spcPct val="109000"/>
              </a:lnSpc>
              <a:spcBef>
                <a:spcPts val="0"/>
              </a:spcBef>
              <a:buFont typeface="Arial" panose="020B0604020202020204" pitchFamily="34" charset="0"/>
              <a:buChar char="​"/>
              <a:defRPr lang="da-DK" sz="1600" i="1" kern="1200" dirty="0">
                <a:solidFill>
                  <a:schemeClr val="bg1"/>
                </a:solidFill>
                <a:latin typeface="Cambria" panose="02040503050406030204" pitchFamily="18" charset="0"/>
                <a:ea typeface="+mn-ea"/>
                <a:cs typeface="+mn-cs"/>
              </a:defRPr>
            </a:lvl4pPr>
            <a:lvl5pPr marL="0" indent="0">
              <a:lnSpc>
                <a:spcPct val="109000"/>
              </a:lnSpc>
              <a:spcBef>
                <a:spcPts val="0"/>
              </a:spcBef>
              <a:buFont typeface="Arial" panose="020B0604020202020204" pitchFamily="34" charset="0"/>
              <a:buChar char="​"/>
              <a:defRPr lang="da-DK" sz="1600" i="1" kern="1200" dirty="0">
                <a:solidFill>
                  <a:schemeClr val="bg1"/>
                </a:solidFill>
                <a:latin typeface="Cambria" panose="02040503050406030204" pitchFamily="18" charset="0"/>
                <a:ea typeface="+mn-ea"/>
                <a:cs typeface="+mn-cs"/>
              </a:defRPr>
            </a:lvl5pPr>
          </a:lstStyle>
          <a:p>
            <a:pPr lvl="0"/>
            <a:r>
              <a:rPr lang="da-DK" dirty="0"/>
              <a:t>Klik og indsæt titel – </a:t>
            </a:r>
            <a:r>
              <a:rPr lang="da-DK" dirty="0" err="1"/>
              <a:t>Enter</a:t>
            </a:r>
            <a:r>
              <a:rPr lang="da-DK" dirty="0"/>
              <a:t> og TAB for kursiv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3" name="Text Box 2"/>
          <p:cNvSpPr txBox="1">
            <a:spLocks noChangeArrowheads="1"/>
          </p:cNvSpPr>
          <p:nvPr userDrawn="1"/>
        </p:nvSpPr>
        <p:spPr bwMode="auto">
          <a:xfrm>
            <a:off x="6275388" y="-1062717"/>
            <a:ext cx="4114801" cy="9694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spcAft>
                <a:spcPts val="0"/>
              </a:spcAft>
              <a:defRPr/>
            </a:pPr>
            <a:r>
              <a:rPr lang="da-DK" sz="900" b="1" noProof="1">
                <a:latin typeface="Arial" panose="020B0604020202020204" pitchFamily="34" charset="0"/>
                <a:cs typeface="Arial" panose="020B0604020202020204" pitchFamily="34" charset="0"/>
              </a:rPr>
              <a:t>Brug</a:t>
            </a:r>
            <a:r>
              <a:rPr lang="da-DK" sz="900" b="1" baseline="0" noProof="1">
                <a:latin typeface="Arial" panose="020B0604020202020204" pitchFamily="34" charset="0"/>
                <a:cs typeface="Arial" panose="020B0604020202020204" pitchFamily="34" charset="0"/>
              </a:rPr>
              <a:t> tekst typografier</a:t>
            </a:r>
            <a:endParaRPr lang="da-DK" sz="900" b="1" noProof="1">
              <a:latin typeface="Arial" panose="020B0604020202020204" pitchFamily="34" charset="0"/>
              <a:cs typeface="Arial" panose="020B0604020202020204" pitchFamily="34" charset="0"/>
            </a:endParaRPr>
          </a:p>
          <a:p>
            <a:pPr algn="l" eaLnBrk="1" hangingPunct="1">
              <a:spcAft>
                <a:spcPts val="0"/>
              </a:spcAft>
              <a:defRPr/>
            </a:pPr>
            <a:r>
              <a:rPr lang="da-DK" altLang="da-DK" sz="900" b="0" noProof="1">
                <a:solidFill>
                  <a:schemeClr val="tx1"/>
                </a:solidFill>
                <a:latin typeface="Arial" panose="020B0604020202020204" pitchFamily="34" charset="0"/>
                <a:cs typeface="Arial" panose="020B0604020202020204" pitchFamily="34" charset="0"/>
              </a:rPr>
              <a:t>Brug</a:t>
            </a:r>
            <a:r>
              <a:rPr lang="da-DK" altLang="da-DK" sz="900" b="1" noProof="1">
                <a:solidFill>
                  <a:schemeClr val="tx1"/>
                </a:solidFill>
                <a:latin typeface="Arial" panose="020B0604020202020204" pitchFamily="34" charset="0"/>
                <a:cs typeface="Arial" panose="020B0604020202020204" pitchFamily="34" charset="0"/>
              </a:rPr>
              <a:t> TAB </a:t>
            </a:r>
            <a:r>
              <a:rPr lang="da-DK" altLang="da-DK" sz="900" b="0" noProof="1">
                <a:solidFill>
                  <a:schemeClr val="tx1"/>
                </a:solidFill>
                <a:latin typeface="Arial" panose="020B0604020202020204" pitchFamily="34" charset="0"/>
                <a:cs typeface="Arial" panose="020B0604020202020204" pitchFamily="34" charset="0"/>
              </a:rPr>
              <a:t>på tastaturet for at gå</a:t>
            </a:r>
            <a:r>
              <a:rPr lang="da-DK" altLang="da-DK" sz="900" b="0" baseline="0" noProof="1">
                <a:solidFill>
                  <a:schemeClr val="tx1"/>
                </a:solidFill>
                <a:latin typeface="Arial" panose="020B0604020202020204" pitchFamily="34" charset="0"/>
                <a:cs typeface="Arial" panose="020B0604020202020204" pitchFamily="34" charset="0"/>
              </a:rPr>
              <a:t> </a:t>
            </a:r>
            <a:r>
              <a:rPr lang="da-DK" altLang="da-DK" sz="900" b="0" noProof="1">
                <a:solidFill>
                  <a:schemeClr val="tx1"/>
                </a:solidFill>
                <a:latin typeface="Arial" panose="020B0604020202020204" pitchFamily="34" charset="0"/>
                <a:cs typeface="Arial" panose="020B0604020202020204" pitchFamily="34" charset="0"/>
              </a:rPr>
              <a:t>frem i tekst-niveauer. </a:t>
            </a:r>
            <a:br>
              <a:rPr lang="da-DK" altLang="da-DK" sz="900" b="0" noProof="1">
                <a:solidFill>
                  <a:schemeClr val="tx1"/>
                </a:solidFill>
                <a:latin typeface="Arial" panose="020B0604020202020204" pitchFamily="34" charset="0"/>
                <a:cs typeface="Arial" panose="020B0604020202020204" pitchFamily="34" charset="0"/>
              </a:rPr>
            </a:br>
            <a:endParaRPr lang="da-DK" altLang="da-DK" sz="900" b="0" noProof="1">
              <a:solidFill>
                <a:schemeClr val="tx1"/>
              </a:solidFill>
              <a:latin typeface="Arial" panose="020B0604020202020204" pitchFamily="34" charset="0"/>
              <a:cs typeface="Arial" panose="020B0604020202020204" pitchFamily="34" charset="0"/>
            </a:endParaRPr>
          </a:p>
          <a:p>
            <a:pPr algn="l" eaLnBrk="1" hangingPunct="1">
              <a:spcAft>
                <a:spcPts val="0"/>
              </a:spcAft>
              <a:defRPr/>
            </a:pP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ENTER</a:t>
            </a:r>
            <a:r>
              <a:rPr lang="da-DK" altLang="da-DK" sz="900" b="0" noProof="1">
                <a:solidFill>
                  <a:schemeClr val="tx1"/>
                </a:solidFill>
                <a:latin typeface="Arial" panose="020B0604020202020204" pitchFamily="34" charset="0"/>
                <a:cs typeface="Arial" panose="020B0604020202020204" pitchFamily="34" charset="0"/>
              </a:rPr>
              <a:t>, derefter </a:t>
            </a:r>
            <a:r>
              <a:rPr lang="da-DK" altLang="da-DK" sz="900" b="1" noProof="1">
                <a:solidFill>
                  <a:schemeClr val="tx1"/>
                </a:solidFill>
                <a:latin typeface="Arial" panose="020B0604020202020204" pitchFamily="34" charset="0"/>
                <a:cs typeface="Arial" panose="020B0604020202020204" pitchFamily="34" charset="0"/>
              </a:rPr>
              <a:t>TAB</a:t>
            </a:r>
            <a:r>
              <a:rPr lang="da-DK" altLang="da-DK" sz="900" b="0" noProof="1">
                <a:solidFill>
                  <a:schemeClr val="tx1"/>
                </a:solidFill>
                <a:latin typeface="Arial" panose="020B0604020202020204" pitchFamily="34" charset="0"/>
                <a:cs typeface="Arial" panose="020B0604020202020204" pitchFamily="34" charset="0"/>
              </a:rPr>
              <a:t> for at skifte fra et niveau til det næste</a:t>
            </a:r>
          </a:p>
          <a:p>
            <a:pPr algn="l" eaLnBrk="1" hangingPunct="1">
              <a:spcAft>
                <a:spcPts val="0"/>
              </a:spcAft>
              <a:defRPr/>
            </a:pPr>
            <a:r>
              <a:rPr lang="da-DK" altLang="da-DK" sz="900" b="0" noProof="1">
                <a:solidFill>
                  <a:schemeClr val="tx1"/>
                </a:solidFill>
                <a:latin typeface="Arial" panose="020B0604020202020204" pitchFamily="34" charset="0"/>
                <a:cs typeface="Arial" panose="020B0604020202020204" pitchFamily="34" charset="0"/>
              </a:rPr>
              <a:t>For at gå tilbage i tekst-niveauer, brug </a:t>
            </a:r>
            <a:r>
              <a:rPr lang="da-DK" altLang="da-DK" sz="900" b="1" noProof="1">
                <a:solidFill>
                  <a:schemeClr val="tx1"/>
                </a:solidFill>
                <a:latin typeface="Arial" panose="020B0604020202020204" pitchFamily="34" charset="0"/>
                <a:cs typeface="Arial" panose="020B0604020202020204" pitchFamily="34" charset="0"/>
              </a:rPr>
              <a:t>SHIFT+TAB</a:t>
            </a:r>
          </a:p>
          <a:p>
            <a:pPr algn="l" eaLnBrk="1" hangingPunct="1">
              <a:spcAft>
                <a:spcPts val="0"/>
              </a:spcAft>
              <a:defRPr/>
            </a:pPr>
            <a:endParaRPr lang="da-DK" altLang="da-DK" sz="900" b="0" noProof="1">
              <a:solidFill>
                <a:schemeClr val="tx1"/>
              </a:solidFill>
              <a:latin typeface="Arial" panose="020B0604020202020204" pitchFamily="34" charset="0"/>
              <a:cs typeface="Arial" panose="020B0604020202020204" pitchFamily="34" charset="0"/>
            </a:endParaRPr>
          </a:p>
          <a:p>
            <a:pPr algn="l" eaLnBrk="1" hangingPunct="1">
              <a:spcAft>
                <a:spcPts val="0"/>
              </a:spcAft>
              <a:defRPr/>
            </a:pPr>
            <a:r>
              <a:rPr lang="da-DK" altLang="da-DK" sz="900" b="0" noProof="1">
                <a:solidFill>
                  <a:schemeClr val="tx1"/>
                </a:solidFill>
                <a:latin typeface="Arial" panose="020B0604020202020204" pitchFamily="34" charset="0"/>
                <a:cs typeface="Arial" panose="020B0604020202020204" pitchFamily="34" charset="0"/>
              </a:rPr>
              <a:t>Alternativt kan </a:t>
            </a:r>
            <a:r>
              <a:rPr lang="da-DK" altLang="da-DK" sz="900" b="1" noProof="1">
                <a:solidFill>
                  <a:schemeClr val="tx1"/>
                </a:solidFill>
                <a:latin typeface="Arial" panose="020B0604020202020204" pitchFamily="34" charset="0"/>
                <a:cs typeface="Arial" panose="020B0604020202020204" pitchFamily="34" charset="0"/>
              </a:rPr>
              <a:t>Forøg</a:t>
            </a:r>
            <a:r>
              <a:rPr lang="da-DK" altLang="da-DK" sz="900" b="0" noProof="1">
                <a:solidFill>
                  <a:schemeClr val="tx1"/>
                </a:solidFill>
                <a:latin typeface="Arial" panose="020B0604020202020204" pitchFamily="34" charset="0"/>
                <a:cs typeface="Arial" panose="020B0604020202020204" pitchFamily="34" charset="0"/>
              </a:rPr>
              <a:t> og </a:t>
            </a:r>
            <a:r>
              <a:rPr lang="da-DK" altLang="da-DK" sz="900" b="1" noProof="1">
                <a:solidFill>
                  <a:schemeClr val="tx1"/>
                </a:solidFill>
                <a:latin typeface="Arial" panose="020B0604020202020204" pitchFamily="34" charset="0"/>
                <a:cs typeface="Arial" panose="020B0604020202020204" pitchFamily="34" charset="0"/>
              </a:rPr>
              <a:t>Formindsk</a:t>
            </a:r>
            <a:r>
              <a:rPr lang="da-DK" altLang="da-DK" sz="900" b="1" baseline="0" noProof="1">
                <a:solidFill>
                  <a:schemeClr val="tx1"/>
                </a:solidFill>
                <a:latin typeface="Arial" panose="020B0604020202020204" pitchFamily="34" charset="0"/>
                <a:cs typeface="Arial" panose="020B0604020202020204" pitchFamily="34" charset="0"/>
              </a:rPr>
              <a:t> </a:t>
            </a:r>
            <a:r>
              <a:rPr lang="da-DK" altLang="da-DK" sz="900" b="0" noProof="1">
                <a:solidFill>
                  <a:schemeClr val="tx1"/>
                </a:solidFill>
                <a:latin typeface="Arial" panose="020B0604020202020204" pitchFamily="34" charset="0"/>
                <a:cs typeface="Arial" panose="020B0604020202020204" pitchFamily="34" charset="0"/>
              </a:rPr>
              <a:t>listeniveau bruges</a:t>
            </a:r>
            <a:endParaRPr lang="da-DK" sz="900" noProof="1">
              <a:solidFill>
                <a:schemeClr val="tx1"/>
              </a:solidFill>
              <a:latin typeface="Arial" panose="020B0604020202020204" pitchFamily="34" charset="0"/>
              <a:cs typeface="Arial" panose="020B0604020202020204" pitchFamily="34" charset="0"/>
            </a:endParaRPr>
          </a:p>
        </p:txBody>
      </p:sp>
      <p:pic>
        <p:nvPicPr>
          <p:cNvPr id="24" name="1 Forøg formindsk"/>
          <p:cNvPicPr>
            <a:picLocks noChangeAspect="1"/>
          </p:cNvPicPr>
          <p:nvPr userDrawn="1"/>
        </p:nvPicPr>
        <p:blipFill>
          <a:blip r:embed="rId5"/>
          <a:stretch>
            <a:fillRect/>
          </a:stretch>
        </p:blipFill>
        <p:spPr>
          <a:xfrm>
            <a:off x="9273586" y="-399342"/>
            <a:ext cx="537255" cy="285228"/>
          </a:xfrm>
          <a:prstGeom prst="rect">
            <a:avLst/>
          </a:prstGeom>
        </p:spPr>
      </p:pic>
      <p:sp>
        <p:nvSpPr>
          <p:cNvPr id="25" name="Text Box 3"/>
          <p:cNvSpPr txBox="1">
            <a:spLocks noChangeArrowheads="1"/>
          </p:cNvSpPr>
          <p:nvPr userDrawn="1"/>
        </p:nvSpPr>
        <p:spPr bwMode="auto">
          <a:xfrm>
            <a:off x="647700" y="-786732"/>
            <a:ext cx="4350328" cy="6924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spcBef>
                <a:spcPts val="1200"/>
              </a:spcBef>
              <a:spcAft>
                <a:spcPts val="0"/>
              </a:spcAft>
              <a:defRPr/>
            </a:pPr>
            <a:r>
              <a:rPr lang="da-DK" sz="900" b="1" noProof="1">
                <a:solidFill>
                  <a:schemeClr val="tx1"/>
                </a:solidFill>
                <a:latin typeface="Arial" panose="020B0604020202020204" pitchFamily="34" charset="0"/>
                <a:cs typeface="Arial" panose="020B0604020202020204" pitchFamily="34" charset="0"/>
              </a:rPr>
              <a:t>Beskær billede</a:t>
            </a:r>
          </a:p>
          <a:p>
            <a:pPr algn="l" eaLnBrk="1" hangingPunct="1">
              <a:spcAft>
                <a:spcPts val="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billedets fokus/størrelse</a:t>
            </a:r>
            <a:br>
              <a:rPr lang="da-DK" altLang="da-DK" sz="900" b="0" noProof="1">
                <a:solidFill>
                  <a:schemeClr val="tx1"/>
                </a:solidFill>
                <a:latin typeface="Arial" panose="020B0604020202020204" pitchFamily="34" charset="0"/>
                <a:cs typeface="Arial" panose="020B0604020202020204" pitchFamily="34" charset="0"/>
              </a:rPr>
            </a:br>
            <a:endParaRPr lang="da-DK" altLang="da-DK" sz="900" b="0" noProof="1">
              <a:solidFill>
                <a:schemeClr val="tx1"/>
              </a:solidFill>
              <a:latin typeface="Arial" panose="020B0604020202020204" pitchFamily="34" charset="0"/>
              <a:cs typeface="Arial" panose="020B0604020202020204" pitchFamily="34" charset="0"/>
            </a:endParaRPr>
          </a:p>
          <a:p>
            <a:pPr algn="l" eaLnBrk="1" hangingPunct="1">
              <a:spcAft>
                <a:spcPts val="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nede, mens du trækker i billedets hjørner</a:t>
            </a:r>
          </a:p>
        </p:txBody>
      </p:sp>
      <p:pic>
        <p:nvPicPr>
          <p:cNvPr id="26" name="6 Beskær"/>
          <p:cNvPicPr>
            <a:picLocks noChangeAspect="1"/>
          </p:cNvPicPr>
          <p:nvPr userDrawn="1"/>
        </p:nvPicPr>
        <p:blipFill>
          <a:blip r:embed="rId6"/>
          <a:stretch>
            <a:fillRect/>
          </a:stretch>
        </p:blipFill>
        <p:spPr>
          <a:xfrm>
            <a:off x="3787321" y="-792025"/>
            <a:ext cx="337400" cy="321707"/>
          </a:xfrm>
          <a:prstGeom prst="rect">
            <a:avLst/>
          </a:prstGeom>
        </p:spPr>
      </p:pic>
      <p:pic>
        <p:nvPicPr>
          <p:cNvPr id="27" name="7 Skalér billede"/>
          <p:cNvPicPr>
            <a:picLocks noChangeAspect="1"/>
          </p:cNvPicPr>
          <p:nvPr userDrawn="1"/>
        </p:nvPicPr>
        <p:blipFill>
          <a:blip r:embed="rId7"/>
          <a:stretch>
            <a:fillRect/>
          </a:stretch>
        </p:blipFill>
        <p:spPr>
          <a:xfrm>
            <a:off x="3765026" y="-459518"/>
            <a:ext cx="359695" cy="335309"/>
          </a:xfrm>
          <a:prstGeom prst="rect">
            <a:avLst/>
          </a:prstGeom>
        </p:spPr>
      </p:pic>
    </p:spTree>
    <p:extLst>
      <p:ext uri="{BB962C8B-B14F-4D97-AF65-F5344CB8AC3E}">
        <p14:creationId xmlns:p14="http://schemas.microsoft.com/office/powerpoint/2010/main" val="30079131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itat med billede I">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02096" y="0"/>
            <a:ext cx="6096000" cy="6858000"/>
          </a:xfrm>
          <a:prstGeom prst="rect">
            <a:avLst/>
          </a:prstGeom>
        </p:spPr>
      </p:pic>
      <p:sp>
        <p:nvSpPr>
          <p:cNvPr id="17" name="Picture Placeholder 3"/>
          <p:cNvSpPr>
            <a:spLocks noGrp="1"/>
          </p:cNvSpPr>
          <p:nvPr>
            <p:ph type="pic" idx="13" hasCustomPrompt="1"/>
          </p:nvPr>
        </p:nvSpPr>
        <p:spPr>
          <a:xfrm>
            <a:off x="-1" y="0"/>
            <a:ext cx="6102097" cy="6858000"/>
          </a:xfrm>
          <a:solidFill>
            <a:schemeClr val="bg1">
              <a:lumMod val="95000"/>
            </a:schemeClr>
          </a:solidFill>
        </p:spPr>
        <p:txBody>
          <a:bodyPr tIns="900000" anchor="ctr" anchorCtr="0"/>
          <a:lstStyle>
            <a:lvl1pPr marL="0" indent="0" algn="ctr">
              <a:lnSpc>
                <a:spcPct val="100000"/>
              </a:lnSpc>
              <a:spcAft>
                <a:spcPts val="0"/>
              </a:spcAft>
              <a:buNone/>
              <a:defRPr sz="16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Klik på denne pladsholder og indsæt billede</a:t>
            </a:r>
            <a:br>
              <a:rPr lang="da-DK" dirty="0"/>
            </a:br>
            <a:r>
              <a:rPr lang="da-DK" dirty="0"/>
              <a:t>via Skyfish ikonet</a:t>
            </a:r>
          </a:p>
        </p:txBody>
      </p:sp>
      <p:sp>
        <p:nvSpPr>
          <p:cNvPr id="20" name="Logo_payoff"/>
          <p:cNvSpPr/>
          <p:nvPr userDrawn="1"/>
        </p:nvSpPr>
        <p:spPr>
          <a:xfrm>
            <a:off x="9993226" y="6390181"/>
            <a:ext cx="1242000" cy="2399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6" name="Logo"/>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1221258" y="5885386"/>
            <a:ext cx="648000" cy="648000"/>
          </a:xfrm>
          <a:prstGeom prst="rect">
            <a:avLst/>
          </a:prstGeom>
        </p:spPr>
      </p:pic>
      <p:sp>
        <p:nvSpPr>
          <p:cNvPr id="4" name="Date_DateCustomA" hidden="1"/>
          <p:cNvSpPr>
            <a:spLocks noGrp="1"/>
          </p:cNvSpPr>
          <p:nvPr>
            <p:ph type="dt" sz="half" idx="10"/>
          </p:nvPr>
        </p:nvSpPr>
        <p:spPr/>
        <p:txBody>
          <a:bodyPr/>
          <a:lstStyle/>
          <a:p>
            <a:endParaRPr lang="da-DK" dirty="0"/>
          </a:p>
        </p:txBody>
      </p:sp>
      <p:sp>
        <p:nvSpPr>
          <p:cNvPr id="5" name="FLD_PresentationTitle" hidden="1"/>
          <p:cNvSpPr>
            <a:spLocks noGrp="1"/>
          </p:cNvSpPr>
          <p:nvPr>
            <p:ph type="ftr" sz="quarter" idx="11"/>
          </p:nvPr>
        </p:nvSpPr>
        <p:spPr/>
        <p:txBody>
          <a:bodyPr/>
          <a:lstStyle/>
          <a:p>
            <a:endParaRPr lang="da-DK" dirty="0"/>
          </a:p>
        </p:txBody>
      </p:sp>
      <p:sp>
        <p:nvSpPr>
          <p:cNvPr id="6" name="Slide Number Placeholder 5" hidden="1"/>
          <p:cNvSpPr>
            <a:spLocks noGrp="1"/>
          </p:cNvSpPr>
          <p:nvPr>
            <p:ph type="sldNum" sz="quarter" idx="12"/>
          </p:nvPr>
        </p:nvSpPr>
        <p:spPr>
          <a:xfrm>
            <a:off x="0" y="6948000"/>
            <a:ext cx="0" cy="0"/>
          </a:xfrm>
          <a:noFill/>
        </p:spPr>
        <p:txBody>
          <a:bodyPr/>
          <a:lstStyle>
            <a:lvl1pPr>
              <a:defRPr sz="100">
                <a:noFill/>
              </a:defRPr>
            </a:lvl1pPr>
          </a:lstStyle>
          <a:p>
            <a:fld id="{24C8C45C-947F-4981-8B3F-4F32E973C901}" type="slidenum">
              <a:rPr lang="da-DK" smtClean="0"/>
              <a:pPr/>
              <a:t>‹nr.›</a:t>
            </a:fld>
            <a:endParaRPr lang="da-DK" dirty="0"/>
          </a:p>
        </p:txBody>
      </p:sp>
      <p:pic>
        <p:nvPicPr>
          <p:cNvPr id="11" name="Smid ud logo" hidden="1"/>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478061" y="6451563"/>
            <a:ext cx="740910" cy="117153"/>
          </a:xfrm>
          <a:prstGeom prst="rect">
            <a:avLst/>
          </a:prstGeom>
        </p:spPr>
      </p:pic>
      <p:sp>
        <p:nvSpPr>
          <p:cNvPr id="19" name="Text Placeholder 8"/>
          <p:cNvSpPr>
            <a:spLocks noGrp="1"/>
          </p:cNvSpPr>
          <p:nvPr>
            <p:ph type="body" sz="quarter" idx="14" hasCustomPrompt="1"/>
          </p:nvPr>
        </p:nvSpPr>
        <p:spPr>
          <a:xfrm>
            <a:off x="6473825" y="1922498"/>
            <a:ext cx="4419600" cy="3985279"/>
          </a:xfrm>
        </p:spPr>
        <p:txBody>
          <a:bodyPr/>
          <a:lstStyle>
            <a:lvl1pPr marL="0" indent="0">
              <a:lnSpc>
                <a:spcPct val="101000"/>
              </a:lnSpc>
              <a:spcAft>
                <a:spcPts val="1200"/>
              </a:spcAft>
              <a:buFont typeface="Arial" panose="020B0604020202020204" pitchFamily="34" charset="0"/>
              <a:buChar char="​"/>
              <a:defRPr sz="3600" baseline="0">
                <a:solidFill>
                  <a:schemeClr val="bg1"/>
                </a:solidFill>
              </a:defRPr>
            </a:lvl1pPr>
            <a:lvl2pPr marL="0" indent="0">
              <a:lnSpc>
                <a:spcPct val="101000"/>
              </a:lnSpc>
              <a:spcBef>
                <a:spcPts val="600"/>
              </a:spcBef>
              <a:spcAft>
                <a:spcPts val="0"/>
              </a:spcAft>
              <a:buFont typeface="Arial" panose="020B0604020202020204" pitchFamily="34" charset="0"/>
              <a:buChar char="​"/>
              <a:defRPr sz="2000" i="1">
                <a:solidFill>
                  <a:schemeClr val="bg1"/>
                </a:solidFill>
              </a:defRPr>
            </a:lvl2pPr>
            <a:lvl3pPr marL="0" indent="0">
              <a:lnSpc>
                <a:spcPct val="109000"/>
              </a:lnSpc>
              <a:buFont typeface="Arial" panose="020B0604020202020204" pitchFamily="34" charset="0"/>
              <a:buChar char="​"/>
              <a:defRPr lang="da-DK" sz="1600" i="1" kern="1200" dirty="0">
                <a:solidFill>
                  <a:schemeClr val="bg1"/>
                </a:solidFill>
                <a:latin typeface="Cambria" panose="02040503050406030204" pitchFamily="18" charset="0"/>
                <a:ea typeface="+mn-ea"/>
                <a:cs typeface="+mn-cs"/>
              </a:defRPr>
            </a:lvl3pPr>
            <a:lvl4pPr marL="0" indent="0">
              <a:lnSpc>
                <a:spcPct val="109000"/>
              </a:lnSpc>
              <a:spcBef>
                <a:spcPts val="0"/>
              </a:spcBef>
              <a:buFont typeface="Arial" panose="020B0604020202020204" pitchFamily="34" charset="0"/>
              <a:buChar char="​"/>
              <a:defRPr lang="da-DK" sz="1600" i="1" kern="1200" dirty="0">
                <a:solidFill>
                  <a:schemeClr val="bg1"/>
                </a:solidFill>
                <a:latin typeface="Cambria" panose="02040503050406030204" pitchFamily="18" charset="0"/>
                <a:ea typeface="+mn-ea"/>
                <a:cs typeface="+mn-cs"/>
              </a:defRPr>
            </a:lvl4pPr>
            <a:lvl5pPr marL="0" indent="0">
              <a:lnSpc>
                <a:spcPct val="109000"/>
              </a:lnSpc>
              <a:spcBef>
                <a:spcPts val="0"/>
              </a:spcBef>
              <a:buFont typeface="Arial" panose="020B0604020202020204" pitchFamily="34" charset="0"/>
              <a:buChar char="​"/>
              <a:defRPr lang="da-DK" sz="1600" i="1" kern="1200" dirty="0">
                <a:solidFill>
                  <a:schemeClr val="bg1"/>
                </a:solidFill>
                <a:latin typeface="Cambria" panose="02040503050406030204" pitchFamily="18" charset="0"/>
                <a:ea typeface="+mn-ea"/>
                <a:cs typeface="+mn-cs"/>
              </a:defRPr>
            </a:lvl5pPr>
          </a:lstStyle>
          <a:p>
            <a:pPr lvl="0"/>
            <a:r>
              <a:rPr lang="da-DK" dirty="0"/>
              <a:t>Klik og indsæt titel – </a:t>
            </a:r>
            <a:r>
              <a:rPr lang="da-DK" dirty="0" err="1"/>
              <a:t>Enter</a:t>
            </a:r>
            <a:r>
              <a:rPr lang="da-DK" dirty="0"/>
              <a:t> og TAB for kursiv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pic>
        <p:nvPicPr>
          <p:cNvPr id="21" name="Billede 20"/>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6448434" y="1316807"/>
            <a:ext cx="520226" cy="419534"/>
          </a:xfrm>
          <a:prstGeom prst="rect">
            <a:avLst/>
          </a:prstGeom>
        </p:spPr>
      </p:pic>
      <p:sp>
        <p:nvSpPr>
          <p:cNvPr id="22" name="Text Box 2"/>
          <p:cNvSpPr txBox="1">
            <a:spLocks noChangeArrowheads="1"/>
          </p:cNvSpPr>
          <p:nvPr userDrawn="1"/>
        </p:nvSpPr>
        <p:spPr bwMode="auto">
          <a:xfrm>
            <a:off x="6275388" y="-1062717"/>
            <a:ext cx="4114801" cy="9694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spcAft>
                <a:spcPts val="0"/>
              </a:spcAft>
              <a:defRPr/>
            </a:pPr>
            <a:r>
              <a:rPr lang="da-DK" sz="900" b="1" noProof="1">
                <a:latin typeface="Arial" panose="020B0604020202020204" pitchFamily="34" charset="0"/>
                <a:cs typeface="Arial" panose="020B0604020202020204" pitchFamily="34" charset="0"/>
              </a:rPr>
              <a:t>Brug</a:t>
            </a:r>
            <a:r>
              <a:rPr lang="da-DK" sz="900" b="1" baseline="0" noProof="1">
                <a:latin typeface="Arial" panose="020B0604020202020204" pitchFamily="34" charset="0"/>
                <a:cs typeface="Arial" panose="020B0604020202020204" pitchFamily="34" charset="0"/>
              </a:rPr>
              <a:t> tekst typografier</a:t>
            </a:r>
            <a:endParaRPr lang="da-DK" sz="900" b="1" noProof="1">
              <a:latin typeface="Arial" panose="020B0604020202020204" pitchFamily="34" charset="0"/>
              <a:cs typeface="Arial" panose="020B0604020202020204" pitchFamily="34" charset="0"/>
            </a:endParaRPr>
          </a:p>
          <a:p>
            <a:pPr algn="l" eaLnBrk="1" hangingPunct="1">
              <a:spcAft>
                <a:spcPts val="0"/>
              </a:spcAft>
              <a:defRPr/>
            </a:pPr>
            <a:r>
              <a:rPr lang="da-DK" altLang="da-DK" sz="900" b="0" noProof="1">
                <a:solidFill>
                  <a:schemeClr val="tx1"/>
                </a:solidFill>
                <a:latin typeface="Arial" panose="020B0604020202020204" pitchFamily="34" charset="0"/>
                <a:cs typeface="Arial" panose="020B0604020202020204" pitchFamily="34" charset="0"/>
              </a:rPr>
              <a:t>Brug</a:t>
            </a:r>
            <a:r>
              <a:rPr lang="da-DK" altLang="da-DK" sz="900" b="1" noProof="1">
                <a:solidFill>
                  <a:schemeClr val="tx1"/>
                </a:solidFill>
                <a:latin typeface="Arial" panose="020B0604020202020204" pitchFamily="34" charset="0"/>
                <a:cs typeface="Arial" panose="020B0604020202020204" pitchFamily="34" charset="0"/>
              </a:rPr>
              <a:t> TAB </a:t>
            </a:r>
            <a:r>
              <a:rPr lang="da-DK" altLang="da-DK" sz="900" b="0" noProof="1">
                <a:solidFill>
                  <a:schemeClr val="tx1"/>
                </a:solidFill>
                <a:latin typeface="Arial" panose="020B0604020202020204" pitchFamily="34" charset="0"/>
                <a:cs typeface="Arial" panose="020B0604020202020204" pitchFamily="34" charset="0"/>
              </a:rPr>
              <a:t>på tastaturet for at gå</a:t>
            </a:r>
            <a:r>
              <a:rPr lang="da-DK" altLang="da-DK" sz="900" b="0" baseline="0" noProof="1">
                <a:solidFill>
                  <a:schemeClr val="tx1"/>
                </a:solidFill>
                <a:latin typeface="Arial" panose="020B0604020202020204" pitchFamily="34" charset="0"/>
                <a:cs typeface="Arial" panose="020B0604020202020204" pitchFamily="34" charset="0"/>
              </a:rPr>
              <a:t> </a:t>
            </a:r>
            <a:r>
              <a:rPr lang="da-DK" altLang="da-DK" sz="900" b="0" noProof="1">
                <a:solidFill>
                  <a:schemeClr val="tx1"/>
                </a:solidFill>
                <a:latin typeface="Arial" panose="020B0604020202020204" pitchFamily="34" charset="0"/>
                <a:cs typeface="Arial" panose="020B0604020202020204" pitchFamily="34" charset="0"/>
              </a:rPr>
              <a:t>frem i tekst-niveauer. </a:t>
            </a:r>
            <a:br>
              <a:rPr lang="da-DK" altLang="da-DK" sz="900" b="0" noProof="1">
                <a:solidFill>
                  <a:schemeClr val="tx1"/>
                </a:solidFill>
                <a:latin typeface="Arial" panose="020B0604020202020204" pitchFamily="34" charset="0"/>
                <a:cs typeface="Arial" panose="020B0604020202020204" pitchFamily="34" charset="0"/>
              </a:rPr>
            </a:br>
            <a:endParaRPr lang="da-DK" altLang="da-DK" sz="900" b="0" noProof="1">
              <a:solidFill>
                <a:schemeClr val="tx1"/>
              </a:solidFill>
              <a:latin typeface="Arial" panose="020B0604020202020204" pitchFamily="34" charset="0"/>
              <a:cs typeface="Arial" panose="020B0604020202020204" pitchFamily="34" charset="0"/>
            </a:endParaRPr>
          </a:p>
          <a:p>
            <a:pPr algn="l" eaLnBrk="1" hangingPunct="1">
              <a:spcAft>
                <a:spcPts val="0"/>
              </a:spcAft>
              <a:defRPr/>
            </a:pP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ENTER</a:t>
            </a:r>
            <a:r>
              <a:rPr lang="da-DK" altLang="da-DK" sz="900" b="0" noProof="1">
                <a:solidFill>
                  <a:schemeClr val="tx1"/>
                </a:solidFill>
                <a:latin typeface="Arial" panose="020B0604020202020204" pitchFamily="34" charset="0"/>
                <a:cs typeface="Arial" panose="020B0604020202020204" pitchFamily="34" charset="0"/>
              </a:rPr>
              <a:t>, derefter </a:t>
            </a:r>
            <a:r>
              <a:rPr lang="da-DK" altLang="da-DK" sz="900" b="1" noProof="1">
                <a:solidFill>
                  <a:schemeClr val="tx1"/>
                </a:solidFill>
                <a:latin typeface="Arial" panose="020B0604020202020204" pitchFamily="34" charset="0"/>
                <a:cs typeface="Arial" panose="020B0604020202020204" pitchFamily="34" charset="0"/>
              </a:rPr>
              <a:t>TAB</a:t>
            </a:r>
            <a:r>
              <a:rPr lang="da-DK" altLang="da-DK" sz="900" b="0" noProof="1">
                <a:solidFill>
                  <a:schemeClr val="tx1"/>
                </a:solidFill>
                <a:latin typeface="Arial" panose="020B0604020202020204" pitchFamily="34" charset="0"/>
                <a:cs typeface="Arial" panose="020B0604020202020204" pitchFamily="34" charset="0"/>
              </a:rPr>
              <a:t> for at skifte fra et niveau til det næste</a:t>
            </a:r>
          </a:p>
          <a:p>
            <a:pPr algn="l" eaLnBrk="1" hangingPunct="1">
              <a:spcAft>
                <a:spcPts val="0"/>
              </a:spcAft>
              <a:defRPr/>
            </a:pPr>
            <a:r>
              <a:rPr lang="da-DK" altLang="da-DK" sz="900" b="0" noProof="1">
                <a:solidFill>
                  <a:schemeClr val="tx1"/>
                </a:solidFill>
                <a:latin typeface="Arial" panose="020B0604020202020204" pitchFamily="34" charset="0"/>
                <a:cs typeface="Arial" panose="020B0604020202020204" pitchFamily="34" charset="0"/>
              </a:rPr>
              <a:t>For at gå tilbage i tekst-niveauer, brug </a:t>
            </a:r>
            <a:r>
              <a:rPr lang="da-DK" altLang="da-DK" sz="900" b="1" noProof="1">
                <a:solidFill>
                  <a:schemeClr val="tx1"/>
                </a:solidFill>
                <a:latin typeface="Arial" panose="020B0604020202020204" pitchFamily="34" charset="0"/>
                <a:cs typeface="Arial" panose="020B0604020202020204" pitchFamily="34" charset="0"/>
              </a:rPr>
              <a:t>SHIFT+TAB</a:t>
            </a:r>
          </a:p>
          <a:p>
            <a:pPr algn="l" eaLnBrk="1" hangingPunct="1">
              <a:spcAft>
                <a:spcPts val="0"/>
              </a:spcAft>
              <a:defRPr/>
            </a:pPr>
            <a:endParaRPr lang="da-DK" altLang="da-DK" sz="900" b="0" noProof="1">
              <a:solidFill>
                <a:schemeClr val="tx1"/>
              </a:solidFill>
              <a:latin typeface="Arial" panose="020B0604020202020204" pitchFamily="34" charset="0"/>
              <a:cs typeface="Arial" panose="020B0604020202020204" pitchFamily="34" charset="0"/>
            </a:endParaRPr>
          </a:p>
          <a:p>
            <a:pPr algn="l" eaLnBrk="1" hangingPunct="1">
              <a:spcAft>
                <a:spcPts val="0"/>
              </a:spcAft>
              <a:defRPr/>
            </a:pPr>
            <a:r>
              <a:rPr lang="da-DK" altLang="da-DK" sz="900" b="0" noProof="1">
                <a:solidFill>
                  <a:schemeClr val="tx1"/>
                </a:solidFill>
                <a:latin typeface="Arial" panose="020B0604020202020204" pitchFamily="34" charset="0"/>
                <a:cs typeface="Arial" panose="020B0604020202020204" pitchFamily="34" charset="0"/>
              </a:rPr>
              <a:t>Alternativt kan </a:t>
            </a:r>
            <a:r>
              <a:rPr lang="da-DK" altLang="da-DK" sz="900" b="1" noProof="1">
                <a:solidFill>
                  <a:schemeClr val="tx1"/>
                </a:solidFill>
                <a:latin typeface="Arial" panose="020B0604020202020204" pitchFamily="34" charset="0"/>
                <a:cs typeface="Arial" panose="020B0604020202020204" pitchFamily="34" charset="0"/>
              </a:rPr>
              <a:t>Forøg</a:t>
            </a:r>
            <a:r>
              <a:rPr lang="da-DK" altLang="da-DK" sz="900" b="0" noProof="1">
                <a:solidFill>
                  <a:schemeClr val="tx1"/>
                </a:solidFill>
                <a:latin typeface="Arial" panose="020B0604020202020204" pitchFamily="34" charset="0"/>
                <a:cs typeface="Arial" panose="020B0604020202020204" pitchFamily="34" charset="0"/>
              </a:rPr>
              <a:t> og </a:t>
            </a:r>
            <a:r>
              <a:rPr lang="da-DK" altLang="da-DK" sz="900" b="1" noProof="1">
                <a:solidFill>
                  <a:schemeClr val="tx1"/>
                </a:solidFill>
                <a:latin typeface="Arial" panose="020B0604020202020204" pitchFamily="34" charset="0"/>
                <a:cs typeface="Arial" panose="020B0604020202020204" pitchFamily="34" charset="0"/>
              </a:rPr>
              <a:t>Formindsk</a:t>
            </a:r>
            <a:r>
              <a:rPr lang="da-DK" altLang="da-DK" sz="900" b="1" baseline="0" noProof="1">
                <a:solidFill>
                  <a:schemeClr val="tx1"/>
                </a:solidFill>
                <a:latin typeface="Arial" panose="020B0604020202020204" pitchFamily="34" charset="0"/>
                <a:cs typeface="Arial" panose="020B0604020202020204" pitchFamily="34" charset="0"/>
              </a:rPr>
              <a:t> </a:t>
            </a:r>
            <a:r>
              <a:rPr lang="da-DK" altLang="da-DK" sz="900" b="0" noProof="1">
                <a:solidFill>
                  <a:schemeClr val="tx1"/>
                </a:solidFill>
                <a:latin typeface="Arial" panose="020B0604020202020204" pitchFamily="34" charset="0"/>
                <a:cs typeface="Arial" panose="020B0604020202020204" pitchFamily="34" charset="0"/>
              </a:rPr>
              <a:t>listeniveau bruges</a:t>
            </a:r>
            <a:endParaRPr lang="da-DK" sz="900" noProof="1">
              <a:solidFill>
                <a:schemeClr val="tx1"/>
              </a:solidFill>
              <a:latin typeface="Arial" panose="020B0604020202020204" pitchFamily="34" charset="0"/>
              <a:cs typeface="Arial" panose="020B0604020202020204" pitchFamily="34" charset="0"/>
            </a:endParaRPr>
          </a:p>
        </p:txBody>
      </p:sp>
      <p:pic>
        <p:nvPicPr>
          <p:cNvPr id="23" name="1 Forøg formindsk"/>
          <p:cNvPicPr>
            <a:picLocks noChangeAspect="1"/>
          </p:cNvPicPr>
          <p:nvPr userDrawn="1"/>
        </p:nvPicPr>
        <p:blipFill>
          <a:blip r:embed="rId6"/>
          <a:stretch>
            <a:fillRect/>
          </a:stretch>
        </p:blipFill>
        <p:spPr>
          <a:xfrm>
            <a:off x="9273586" y="-399342"/>
            <a:ext cx="537255" cy="285228"/>
          </a:xfrm>
          <a:prstGeom prst="rect">
            <a:avLst/>
          </a:prstGeom>
        </p:spPr>
      </p:pic>
      <p:sp>
        <p:nvSpPr>
          <p:cNvPr id="24" name="Text Box 3"/>
          <p:cNvSpPr txBox="1">
            <a:spLocks noChangeArrowheads="1"/>
          </p:cNvSpPr>
          <p:nvPr userDrawn="1"/>
        </p:nvSpPr>
        <p:spPr bwMode="auto">
          <a:xfrm>
            <a:off x="647700" y="-786732"/>
            <a:ext cx="4350328" cy="6924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spcBef>
                <a:spcPts val="1200"/>
              </a:spcBef>
              <a:spcAft>
                <a:spcPts val="0"/>
              </a:spcAft>
              <a:defRPr/>
            </a:pPr>
            <a:r>
              <a:rPr lang="da-DK" sz="900" b="1" noProof="1">
                <a:solidFill>
                  <a:schemeClr val="tx1"/>
                </a:solidFill>
                <a:latin typeface="Arial" panose="020B0604020202020204" pitchFamily="34" charset="0"/>
                <a:cs typeface="Arial" panose="020B0604020202020204" pitchFamily="34" charset="0"/>
              </a:rPr>
              <a:t>Beskær billede</a:t>
            </a:r>
          </a:p>
          <a:p>
            <a:pPr algn="l" eaLnBrk="1" hangingPunct="1">
              <a:spcAft>
                <a:spcPts val="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billedets fokus/størrelse</a:t>
            </a:r>
            <a:br>
              <a:rPr lang="da-DK" altLang="da-DK" sz="900" b="0" noProof="1">
                <a:solidFill>
                  <a:schemeClr val="tx1"/>
                </a:solidFill>
                <a:latin typeface="Arial" panose="020B0604020202020204" pitchFamily="34" charset="0"/>
                <a:cs typeface="Arial" panose="020B0604020202020204" pitchFamily="34" charset="0"/>
              </a:rPr>
            </a:br>
            <a:endParaRPr lang="da-DK" altLang="da-DK" sz="900" b="0" noProof="1">
              <a:solidFill>
                <a:schemeClr val="tx1"/>
              </a:solidFill>
              <a:latin typeface="Arial" panose="020B0604020202020204" pitchFamily="34" charset="0"/>
              <a:cs typeface="Arial" panose="020B0604020202020204" pitchFamily="34" charset="0"/>
            </a:endParaRPr>
          </a:p>
          <a:p>
            <a:pPr algn="l" eaLnBrk="1" hangingPunct="1">
              <a:spcAft>
                <a:spcPts val="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nede, mens du trækker i billedets hjørner</a:t>
            </a:r>
          </a:p>
        </p:txBody>
      </p:sp>
      <p:pic>
        <p:nvPicPr>
          <p:cNvPr id="25" name="6 Beskær"/>
          <p:cNvPicPr>
            <a:picLocks noChangeAspect="1"/>
          </p:cNvPicPr>
          <p:nvPr userDrawn="1"/>
        </p:nvPicPr>
        <p:blipFill>
          <a:blip r:embed="rId7"/>
          <a:stretch>
            <a:fillRect/>
          </a:stretch>
        </p:blipFill>
        <p:spPr>
          <a:xfrm>
            <a:off x="3787321" y="-792025"/>
            <a:ext cx="337400" cy="321707"/>
          </a:xfrm>
          <a:prstGeom prst="rect">
            <a:avLst/>
          </a:prstGeom>
        </p:spPr>
      </p:pic>
      <p:pic>
        <p:nvPicPr>
          <p:cNvPr id="26" name="7 Skalér billede"/>
          <p:cNvPicPr>
            <a:picLocks noChangeAspect="1"/>
          </p:cNvPicPr>
          <p:nvPr userDrawn="1"/>
        </p:nvPicPr>
        <p:blipFill>
          <a:blip r:embed="rId8"/>
          <a:stretch>
            <a:fillRect/>
          </a:stretch>
        </p:blipFill>
        <p:spPr>
          <a:xfrm>
            <a:off x="3765026" y="-459518"/>
            <a:ext cx="359695" cy="335309"/>
          </a:xfrm>
          <a:prstGeom prst="rect">
            <a:avLst/>
          </a:prstGeom>
        </p:spPr>
      </p:pic>
    </p:spTree>
    <p:extLst>
      <p:ext uri="{BB962C8B-B14F-4D97-AF65-F5344CB8AC3E}">
        <p14:creationId xmlns:p14="http://schemas.microsoft.com/office/powerpoint/2010/main" val="20417119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itat med billede II">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02096" y="0"/>
            <a:ext cx="6096000" cy="6858000"/>
          </a:xfrm>
          <a:prstGeom prst="rect">
            <a:avLst/>
          </a:prstGeom>
        </p:spPr>
      </p:pic>
      <p:sp>
        <p:nvSpPr>
          <p:cNvPr id="17" name="Picture Placeholder 3"/>
          <p:cNvSpPr>
            <a:spLocks noGrp="1"/>
          </p:cNvSpPr>
          <p:nvPr>
            <p:ph type="pic" idx="13" hasCustomPrompt="1"/>
          </p:nvPr>
        </p:nvSpPr>
        <p:spPr>
          <a:xfrm>
            <a:off x="0" y="0"/>
            <a:ext cx="6102000" cy="6858000"/>
          </a:xfrm>
          <a:solidFill>
            <a:schemeClr val="bg1">
              <a:lumMod val="95000"/>
            </a:schemeClr>
          </a:solidFill>
        </p:spPr>
        <p:txBody>
          <a:bodyPr tIns="900000" anchor="ctr" anchorCtr="0"/>
          <a:lstStyle>
            <a:lvl1pPr marL="0" indent="0" algn="ctr">
              <a:lnSpc>
                <a:spcPct val="100000"/>
              </a:lnSpc>
              <a:spcAft>
                <a:spcPts val="0"/>
              </a:spcAft>
              <a:buNone/>
              <a:defRPr sz="16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Klik på denne pladsholder og indsæt billede</a:t>
            </a:r>
            <a:br>
              <a:rPr lang="da-DK" dirty="0"/>
            </a:br>
            <a:r>
              <a:rPr lang="da-DK" dirty="0"/>
              <a:t>via Skyfish ikonet</a:t>
            </a:r>
          </a:p>
        </p:txBody>
      </p:sp>
      <p:sp>
        <p:nvSpPr>
          <p:cNvPr id="19" name="Text Placeholder 1"/>
          <p:cNvSpPr>
            <a:spLocks noGrp="1"/>
          </p:cNvSpPr>
          <p:nvPr>
            <p:ph type="body" sz="quarter" idx="14" hasCustomPrompt="1"/>
          </p:nvPr>
        </p:nvSpPr>
        <p:spPr>
          <a:xfrm>
            <a:off x="6473825" y="1922498"/>
            <a:ext cx="4419600" cy="3985279"/>
          </a:xfrm>
        </p:spPr>
        <p:txBody>
          <a:bodyPr/>
          <a:lstStyle>
            <a:lvl1pPr marL="0" indent="0">
              <a:lnSpc>
                <a:spcPct val="101000"/>
              </a:lnSpc>
              <a:spcAft>
                <a:spcPts val="1200"/>
              </a:spcAft>
              <a:buFont typeface="Arial" panose="020B0604020202020204" pitchFamily="34" charset="0"/>
              <a:buChar char="​"/>
              <a:defRPr sz="3600" baseline="0">
                <a:solidFill>
                  <a:schemeClr val="tx1"/>
                </a:solidFill>
              </a:defRPr>
            </a:lvl1pPr>
            <a:lvl2pPr marL="0" indent="0">
              <a:lnSpc>
                <a:spcPct val="101000"/>
              </a:lnSpc>
              <a:spcBef>
                <a:spcPts val="600"/>
              </a:spcBef>
              <a:spcAft>
                <a:spcPts val="0"/>
              </a:spcAft>
              <a:buFont typeface="Arial" panose="020B0604020202020204" pitchFamily="34" charset="0"/>
              <a:buChar char="​"/>
              <a:defRPr sz="2000" i="1">
                <a:solidFill>
                  <a:schemeClr val="tx1"/>
                </a:solidFill>
              </a:defRPr>
            </a:lvl2pPr>
            <a:lvl3pPr marL="0" indent="0">
              <a:lnSpc>
                <a:spcPct val="109000"/>
              </a:lnSpc>
              <a:buFont typeface="Arial" panose="020B0604020202020204" pitchFamily="34" charset="0"/>
              <a:buChar char="​"/>
              <a:defRPr lang="da-DK" sz="1600" i="1" kern="1200" dirty="0">
                <a:solidFill>
                  <a:schemeClr val="tx1"/>
                </a:solidFill>
                <a:latin typeface="Cambria" panose="02040503050406030204" pitchFamily="18" charset="0"/>
                <a:ea typeface="+mn-ea"/>
                <a:cs typeface="+mn-cs"/>
              </a:defRPr>
            </a:lvl3pPr>
            <a:lvl4pPr marL="0" indent="0">
              <a:lnSpc>
                <a:spcPct val="109000"/>
              </a:lnSpc>
              <a:spcBef>
                <a:spcPts val="0"/>
              </a:spcBef>
              <a:buFont typeface="Arial" panose="020B0604020202020204" pitchFamily="34" charset="0"/>
              <a:buChar char="​"/>
              <a:defRPr lang="da-DK" sz="1600" i="1" kern="1200" dirty="0">
                <a:solidFill>
                  <a:schemeClr val="tx1"/>
                </a:solidFill>
                <a:latin typeface="Cambria" panose="02040503050406030204" pitchFamily="18" charset="0"/>
                <a:ea typeface="+mn-ea"/>
                <a:cs typeface="+mn-cs"/>
              </a:defRPr>
            </a:lvl4pPr>
            <a:lvl5pPr marL="0" indent="0">
              <a:lnSpc>
                <a:spcPct val="109000"/>
              </a:lnSpc>
              <a:spcBef>
                <a:spcPts val="0"/>
              </a:spcBef>
              <a:buFont typeface="Arial" panose="020B0604020202020204" pitchFamily="34" charset="0"/>
              <a:buChar char="​"/>
              <a:defRPr lang="da-DK" sz="1600" i="1" kern="1200" dirty="0">
                <a:solidFill>
                  <a:schemeClr val="tx1"/>
                </a:solidFill>
                <a:latin typeface="Cambria" panose="02040503050406030204" pitchFamily="18" charset="0"/>
                <a:ea typeface="+mn-ea"/>
                <a:cs typeface="+mn-cs"/>
              </a:defRPr>
            </a:lvl5pPr>
          </a:lstStyle>
          <a:p>
            <a:pPr lvl="0"/>
            <a:r>
              <a:rPr lang="da-DK" dirty="0"/>
              <a:t>Klik og indsæt titel – </a:t>
            </a:r>
            <a:r>
              <a:rPr lang="da-DK" dirty="0" err="1"/>
              <a:t>Enter</a:t>
            </a:r>
            <a:r>
              <a:rPr lang="da-DK" dirty="0"/>
              <a:t> og TAB for kursiv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8" name="Logo_payoff_Black_1"/>
          <p:cNvSpPr/>
          <p:nvPr userDrawn="1"/>
        </p:nvSpPr>
        <p:spPr>
          <a:xfrm>
            <a:off x="9993226" y="6390181"/>
            <a:ext cx="1242000" cy="2399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6" name="Logo"/>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1221258" y="5885386"/>
            <a:ext cx="648000" cy="648000"/>
          </a:xfrm>
          <a:prstGeom prst="rect">
            <a:avLst/>
          </a:prstGeom>
        </p:spPr>
      </p:pic>
      <p:sp>
        <p:nvSpPr>
          <p:cNvPr id="4" name="Date_DateCustomA" hidden="1"/>
          <p:cNvSpPr>
            <a:spLocks noGrp="1"/>
          </p:cNvSpPr>
          <p:nvPr>
            <p:ph type="dt" sz="half" idx="10"/>
          </p:nvPr>
        </p:nvSpPr>
        <p:spPr/>
        <p:txBody>
          <a:bodyPr/>
          <a:lstStyle/>
          <a:p>
            <a:endParaRPr lang="da-DK" dirty="0"/>
          </a:p>
        </p:txBody>
      </p:sp>
      <p:sp>
        <p:nvSpPr>
          <p:cNvPr id="5" name="FLD_PresentationTitle" hidden="1"/>
          <p:cNvSpPr>
            <a:spLocks noGrp="1"/>
          </p:cNvSpPr>
          <p:nvPr>
            <p:ph type="ftr" sz="quarter" idx="11"/>
          </p:nvPr>
        </p:nvSpPr>
        <p:spPr/>
        <p:txBody>
          <a:bodyPr/>
          <a:lstStyle/>
          <a:p>
            <a:endParaRPr lang="da-DK" dirty="0"/>
          </a:p>
        </p:txBody>
      </p:sp>
      <p:sp>
        <p:nvSpPr>
          <p:cNvPr id="6" name="Slide Number Placeholder 5" hidden="1"/>
          <p:cNvSpPr>
            <a:spLocks noGrp="1"/>
          </p:cNvSpPr>
          <p:nvPr>
            <p:ph type="sldNum" sz="quarter" idx="12"/>
          </p:nvPr>
        </p:nvSpPr>
        <p:spPr>
          <a:xfrm>
            <a:off x="0" y="6948000"/>
            <a:ext cx="0" cy="0"/>
          </a:xfrm>
          <a:noFill/>
        </p:spPr>
        <p:txBody>
          <a:bodyPr/>
          <a:lstStyle>
            <a:lvl1pPr>
              <a:defRPr sz="100">
                <a:noFill/>
              </a:defRPr>
            </a:lvl1pPr>
          </a:lstStyle>
          <a:p>
            <a:fld id="{24C8C45C-947F-4981-8B3F-4F32E973C901}" type="slidenum">
              <a:rPr lang="da-DK" smtClean="0"/>
              <a:pPr/>
              <a:t>‹nr.›</a:t>
            </a:fld>
            <a:endParaRPr lang="da-DK" dirty="0"/>
          </a:p>
        </p:txBody>
      </p:sp>
      <p:pic>
        <p:nvPicPr>
          <p:cNvPr id="11" name="Smid ud logo" hidden="1"/>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478061" y="6451563"/>
            <a:ext cx="740910" cy="117153"/>
          </a:xfrm>
          <a:prstGeom prst="rect">
            <a:avLst/>
          </a:prstGeom>
        </p:spPr>
      </p:pic>
      <p:pic>
        <p:nvPicPr>
          <p:cNvPr id="2" name="Billede 1"/>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6448434" y="1316807"/>
            <a:ext cx="520226" cy="419535"/>
          </a:xfrm>
          <a:prstGeom prst="rect">
            <a:avLst/>
          </a:prstGeom>
        </p:spPr>
      </p:pic>
      <p:sp>
        <p:nvSpPr>
          <p:cNvPr id="23" name="Text Box 2"/>
          <p:cNvSpPr txBox="1">
            <a:spLocks noChangeArrowheads="1"/>
          </p:cNvSpPr>
          <p:nvPr userDrawn="1"/>
        </p:nvSpPr>
        <p:spPr bwMode="auto">
          <a:xfrm>
            <a:off x="6275388" y="-1062717"/>
            <a:ext cx="4114801" cy="9694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spcAft>
                <a:spcPts val="0"/>
              </a:spcAft>
              <a:defRPr/>
            </a:pPr>
            <a:r>
              <a:rPr lang="da-DK" sz="900" b="1" noProof="1">
                <a:latin typeface="Arial" panose="020B0604020202020204" pitchFamily="34" charset="0"/>
                <a:cs typeface="Arial" panose="020B0604020202020204" pitchFamily="34" charset="0"/>
              </a:rPr>
              <a:t>Brug</a:t>
            </a:r>
            <a:r>
              <a:rPr lang="da-DK" sz="900" b="1" baseline="0" noProof="1">
                <a:latin typeface="Arial" panose="020B0604020202020204" pitchFamily="34" charset="0"/>
                <a:cs typeface="Arial" panose="020B0604020202020204" pitchFamily="34" charset="0"/>
              </a:rPr>
              <a:t> tekst typografier</a:t>
            </a:r>
            <a:endParaRPr lang="da-DK" sz="900" b="1" noProof="1">
              <a:latin typeface="Arial" panose="020B0604020202020204" pitchFamily="34" charset="0"/>
              <a:cs typeface="Arial" panose="020B0604020202020204" pitchFamily="34" charset="0"/>
            </a:endParaRPr>
          </a:p>
          <a:p>
            <a:pPr algn="l" eaLnBrk="1" hangingPunct="1">
              <a:spcAft>
                <a:spcPts val="0"/>
              </a:spcAft>
              <a:defRPr/>
            </a:pPr>
            <a:r>
              <a:rPr lang="da-DK" altLang="da-DK" sz="900" b="0" noProof="1">
                <a:solidFill>
                  <a:schemeClr val="tx1"/>
                </a:solidFill>
                <a:latin typeface="Arial" panose="020B0604020202020204" pitchFamily="34" charset="0"/>
                <a:cs typeface="Arial" panose="020B0604020202020204" pitchFamily="34" charset="0"/>
              </a:rPr>
              <a:t>Brug</a:t>
            </a:r>
            <a:r>
              <a:rPr lang="da-DK" altLang="da-DK" sz="900" b="1" noProof="1">
                <a:solidFill>
                  <a:schemeClr val="tx1"/>
                </a:solidFill>
                <a:latin typeface="Arial" panose="020B0604020202020204" pitchFamily="34" charset="0"/>
                <a:cs typeface="Arial" panose="020B0604020202020204" pitchFamily="34" charset="0"/>
              </a:rPr>
              <a:t> TAB </a:t>
            </a:r>
            <a:r>
              <a:rPr lang="da-DK" altLang="da-DK" sz="900" b="0" noProof="1">
                <a:solidFill>
                  <a:schemeClr val="tx1"/>
                </a:solidFill>
                <a:latin typeface="Arial" panose="020B0604020202020204" pitchFamily="34" charset="0"/>
                <a:cs typeface="Arial" panose="020B0604020202020204" pitchFamily="34" charset="0"/>
              </a:rPr>
              <a:t>på tastaturet for at gå</a:t>
            </a:r>
            <a:r>
              <a:rPr lang="da-DK" altLang="da-DK" sz="900" b="0" baseline="0" noProof="1">
                <a:solidFill>
                  <a:schemeClr val="tx1"/>
                </a:solidFill>
                <a:latin typeface="Arial" panose="020B0604020202020204" pitchFamily="34" charset="0"/>
                <a:cs typeface="Arial" panose="020B0604020202020204" pitchFamily="34" charset="0"/>
              </a:rPr>
              <a:t> </a:t>
            </a:r>
            <a:r>
              <a:rPr lang="da-DK" altLang="da-DK" sz="900" b="0" noProof="1">
                <a:solidFill>
                  <a:schemeClr val="tx1"/>
                </a:solidFill>
                <a:latin typeface="Arial" panose="020B0604020202020204" pitchFamily="34" charset="0"/>
                <a:cs typeface="Arial" panose="020B0604020202020204" pitchFamily="34" charset="0"/>
              </a:rPr>
              <a:t>frem i tekst-niveauer. </a:t>
            </a:r>
            <a:br>
              <a:rPr lang="da-DK" altLang="da-DK" sz="900" b="0" noProof="1">
                <a:solidFill>
                  <a:schemeClr val="tx1"/>
                </a:solidFill>
                <a:latin typeface="Arial" panose="020B0604020202020204" pitchFamily="34" charset="0"/>
                <a:cs typeface="Arial" panose="020B0604020202020204" pitchFamily="34" charset="0"/>
              </a:rPr>
            </a:br>
            <a:endParaRPr lang="da-DK" altLang="da-DK" sz="900" b="0" noProof="1">
              <a:solidFill>
                <a:schemeClr val="tx1"/>
              </a:solidFill>
              <a:latin typeface="Arial" panose="020B0604020202020204" pitchFamily="34" charset="0"/>
              <a:cs typeface="Arial" panose="020B0604020202020204" pitchFamily="34" charset="0"/>
            </a:endParaRPr>
          </a:p>
          <a:p>
            <a:pPr algn="l" eaLnBrk="1" hangingPunct="1">
              <a:spcAft>
                <a:spcPts val="0"/>
              </a:spcAft>
              <a:defRPr/>
            </a:pP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ENTER</a:t>
            </a:r>
            <a:r>
              <a:rPr lang="da-DK" altLang="da-DK" sz="900" b="0" noProof="1">
                <a:solidFill>
                  <a:schemeClr val="tx1"/>
                </a:solidFill>
                <a:latin typeface="Arial" panose="020B0604020202020204" pitchFamily="34" charset="0"/>
                <a:cs typeface="Arial" panose="020B0604020202020204" pitchFamily="34" charset="0"/>
              </a:rPr>
              <a:t>, derefter </a:t>
            </a:r>
            <a:r>
              <a:rPr lang="da-DK" altLang="da-DK" sz="900" b="1" noProof="1">
                <a:solidFill>
                  <a:schemeClr val="tx1"/>
                </a:solidFill>
                <a:latin typeface="Arial" panose="020B0604020202020204" pitchFamily="34" charset="0"/>
                <a:cs typeface="Arial" panose="020B0604020202020204" pitchFamily="34" charset="0"/>
              </a:rPr>
              <a:t>TAB</a:t>
            </a:r>
            <a:r>
              <a:rPr lang="da-DK" altLang="da-DK" sz="900" b="0" noProof="1">
                <a:solidFill>
                  <a:schemeClr val="tx1"/>
                </a:solidFill>
                <a:latin typeface="Arial" panose="020B0604020202020204" pitchFamily="34" charset="0"/>
                <a:cs typeface="Arial" panose="020B0604020202020204" pitchFamily="34" charset="0"/>
              </a:rPr>
              <a:t> for at skifte fra et niveau til det næste</a:t>
            </a:r>
          </a:p>
          <a:p>
            <a:pPr algn="l" eaLnBrk="1" hangingPunct="1">
              <a:spcAft>
                <a:spcPts val="0"/>
              </a:spcAft>
              <a:defRPr/>
            </a:pPr>
            <a:r>
              <a:rPr lang="da-DK" altLang="da-DK" sz="900" b="0" noProof="1">
                <a:solidFill>
                  <a:schemeClr val="tx1"/>
                </a:solidFill>
                <a:latin typeface="Arial" panose="020B0604020202020204" pitchFamily="34" charset="0"/>
                <a:cs typeface="Arial" panose="020B0604020202020204" pitchFamily="34" charset="0"/>
              </a:rPr>
              <a:t>For at gå tilbage i tekst-niveauer, brug </a:t>
            </a:r>
            <a:r>
              <a:rPr lang="da-DK" altLang="da-DK" sz="900" b="1" noProof="1">
                <a:solidFill>
                  <a:schemeClr val="tx1"/>
                </a:solidFill>
                <a:latin typeface="Arial" panose="020B0604020202020204" pitchFamily="34" charset="0"/>
                <a:cs typeface="Arial" panose="020B0604020202020204" pitchFamily="34" charset="0"/>
              </a:rPr>
              <a:t>SHIFT+TAB</a:t>
            </a:r>
          </a:p>
          <a:p>
            <a:pPr algn="l" eaLnBrk="1" hangingPunct="1">
              <a:spcAft>
                <a:spcPts val="0"/>
              </a:spcAft>
              <a:defRPr/>
            </a:pPr>
            <a:endParaRPr lang="da-DK" altLang="da-DK" sz="900" b="0" noProof="1">
              <a:solidFill>
                <a:schemeClr val="tx1"/>
              </a:solidFill>
              <a:latin typeface="Arial" panose="020B0604020202020204" pitchFamily="34" charset="0"/>
              <a:cs typeface="Arial" panose="020B0604020202020204" pitchFamily="34" charset="0"/>
            </a:endParaRPr>
          </a:p>
          <a:p>
            <a:pPr algn="l" eaLnBrk="1" hangingPunct="1">
              <a:spcAft>
                <a:spcPts val="0"/>
              </a:spcAft>
              <a:defRPr/>
            </a:pPr>
            <a:r>
              <a:rPr lang="da-DK" altLang="da-DK" sz="900" b="0" noProof="1">
                <a:solidFill>
                  <a:schemeClr val="tx1"/>
                </a:solidFill>
                <a:latin typeface="Arial" panose="020B0604020202020204" pitchFamily="34" charset="0"/>
                <a:cs typeface="Arial" panose="020B0604020202020204" pitchFamily="34" charset="0"/>
              </a:rPr>
              <a:t>Alternativt kan </a:t>
            </a:r>
            <a:r>
              <a:rPr lang="da-DK" altLang="da-DK" sz="900" b="1" noProof="1">
                <a:solidFill>
                  <a:schemeClr val="tx1"/>
                </a:solidFill>
                <a:latin typeface="Arial" panose="020B0604020202020204" pitchFamily="34" charset="0"/>
                <a:cs typeface="Arial" panose="020B0604020202020204" pitchFamily="34" charset="0"/>
              </a:rPr>
              <a:t>Forøg</a:t>
            </a:r>
            <a:r>
              <a:rPr lang="da-DK" altLang="da-DK" sz="900" b="0" noProof="1">
                <a:solidFill>
                  <a:schemeClr val="tx1"/>
                </a:solidFill>
                <a:latin typeface="Arial" panose="020B0604020202020204" pitchFamily="34" charset="0"/>
                <a:cs typeface="Arial" panose="020B0604020202020204" pitchFamily="34" charset="0"/>
              </a:rPr>
              <a:t> og </a:t>
            </a:r>
            <a:r>
              <a:rPr lang="da-DK" altLang="da-DK" sz="900" b="1" noProof="1">
                <a:solidFill>
                  <a:schemeClr val="tx1"/>
                </a:solidFill>
                <a:latin typeface="Arial" panose="020B0604020202020204" pitchFamily="34" charset="0"/>
                <a:cs typeface="Arial" panose="020B0604020202020204" pitchFamily="34" charset="0"/>
              </a:rPr>
              <a:t>Formindsk</a:t>
            </a:r>
            <a:r>
              <a:rPr lang="da-DK" altLang="da-DK" sz="900" b="1" baseline="0" noProof="1">
                <a:solidFill>
                  <a:schemeClr val="tx1"/>
                </a:solidFill>
                <a:latin typeface="Arial" panose="020B0604020202020204" pitchFamily="34" charset="0"/>
                <a:cs typeface="Arial" panose="020B0604020202020204" pitchFamily="34" charset="0"/>
              </a:rPr>
              <a:t> </a:t>
            </a:r>
            <a:r>
              <a:rPr lang="da-DK" altLang="da-DK" sz="900" b="0" noProof="1">
                <a:solidFill>
                  <a:schemeClr val="tx1"/>
                </a:solidFill>
                <a:latin typeface="Arial" panose="020B0604020202020204" pitchFamily="34" charset="0"/>
                <a:cs typeface="Arial" panose="020B0604020202020204" pitchFamily="34" charset="0"/>
              </a:rPr>
              <a:t>listeniveau bruges</a:t>
            </a:r>
            <a:endParaRPr lang="da-DK" sz="900" noProof="1">
              <a:solidFill>
                <a:schemeClr val="tx1"/>
              </a:solidFill>
              <a:latin typeface="Arial" panose="020B0604020202020204" pitchFamily="34" charset="0"/>
              <a:cs typeface="Arial" panose="020B0604020202020204" pitchFamily="34" charset="0"/>
            </a:endParaRPr>
          </a:p>
        </p:txBody>
      </p:sp>
      <p:pic>
        <p:nvPicPr>
          <p:cNvPr id="24" name="1 Forøg formindsk"/>
          <p:cNvPicPr>
            <a:picLocks noChangeAspect="1"/>
          </p:cNvPicPr>
          <p:nvPr userDrawn="1"/>
        </p:nvPicPr>
        <p:blipFill>
          <a:blip r:embed="rId6"/>
          <a:stretch>
            <a:fillRect/>
          </a:stretch>
        </p:blipFill>
        <p:spPr>
          <a:xfrm>
            <a:off x="9273586" y="-399342"/>
            <a:ext cx="537255" cy="285228"/>
          </a:xfrm>
          <a:prstGeom prst="rect">
            <a:avLst/>
          </a:prstGeom>
        </p:spPr>
      </p:pic>
      <p:sp>
        <p:nvSpPr>
          <p:cNvPr id="25" name="Text Box 3"/>
          <p:cNvSpPr txBox="1">
            <a:spLocks noChangeArrowheads="1"/>
          </p:cNvSpPr>
          <p:nvPr userDrawn="1"/>
        </p:nvSpPr>
        <p:spPr bwMode="auto">
          <a:xfrm>
            <a:off x="647700" y="-786732"/>
            <a:ext cx="4350328" cy="6924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spcBef>
                <a:spcPts val="1200"/>
              </a:spcBef>
              <a:spcAft>
                <a:spcPts val="0"/>
              </a:spcAft>
              <a:defRPr/>
            </a:pPr>
            <a:r>
              <a:rPr lang="da-DK" sz="900" b="1" noProof="1">
                <a:solidFill>
                  <a:schemeClr val="tx1"/>
                </a:solidFill>
                <a:latin typeface="Arial" panose="020B0604020202020204" pitchFamily="34" charset="0"/>
                <a:cs typeface="Arial" panose="020B0604020202020204" pitchFamily="34" charset="0"/>
              </a:rPr>
              <a:t>Beskær billede</a:t>
            </a:r>
          </a:p>
          <a:p>
            <a:pPr algn="l" eaLnBrk="1" hangingPunct="1">
              <a:spcAft>
                <a:spcPts val="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billedets fokus/størrelse</a:t>
            </a:r>
            <a:br>
              <a:rPr lang="da-DK" altLang="da-DK" sz="900" b="0" noProof="1">
                <a:solidFill>
                  <a:schemeClr val="tx1"/>
                </a:solidFill>
                <a:latin typeface="Arial" panose="020B0604020202020204" pitchFamily="34" charset="0"/>
                <a:cs typeface="Arial" panose="020B0604020202020204" pitchFamily="34" charset="0"/>
              </a:rPr>
            </a:br>
            <a:endParaRPr lang="da-DK" altLang="da-DK" sz="900" b="0" noProof="1">
              <a:solidFill>
                <a:schemeClr val="tx1"/>
              </a:solidFill>
              <a:latin typeface="Arial" panose="020B0604020202020204" pitchFamily="34" charset="0"/>
              <a:cs typeface="Arial" panose="020B0604020202020204" pitchFamily="34" charset="0"/>
            </a:endParaRPr>
          </a:p>
          <a:p>
            <a:pPr algn="l" eaLnBrk="1" hangingPunct="1">
              <a:spcAft>
                <a:spcPts val="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nede, mens du trækker i billedets hjørner</a:t>
            </a:r>
          </a:p>
        </p:txBody>
      </p:sp>
      <p:pic>
        <p:nvPicPr>
          <p:cNvPr id="26" name="6 Beskær"/>
          <p:cNvPicPr>
            <a:picLocks noChangeAspect="1"/>
          </p:cNvPicPr>
          <p:nvPr userDrawn="1"/>
        </p:nvPicPr>
        <p:blipFill>
          <a:blip r:embed="rId7"/>
          <a:stretch>
            <a:fillRect/>
          </a:stretch>
        </p:blipFill>
        <p:spPr>
          <a:xfrm>
            <a:off x="3787321" y="-792025"/>
            <a:ext cx="337400" cy="321707"/>
          </a:xfrm>
          <a:prstGeom prst="rect">
            <a:avLst/>
          </a:prstGeom>
        </p:spPr>
      </p:pic>
      <p:pic>
        <p:nvPicPr>
          <p:cNvPr id="27" name="7 Skalér billede"/>
          <p:cNvPicPr>
            <a:picLocks noChangeAspect="1"/>
          </p:cNvPicPr>
          <p:nvPr userDrawn="1"/>
        </p:nvPicPr>
        <p:blipFill>
          <a:blip r:embed="rId8"/>
          <a:stretch>
            <a:fillRect/>
          </a:stretch>
        </p:blipFill>
        <p:spPr>
          <a:xfrm>
            <a:off x="3765026" y="-459518"/>
            <a:ext cx="359695" cy="335309"/>
          </a:xfrm>
          <a:prstGeom prst="rect">
            <a:avLst/>
          </a:prstGeom>
        </p:spPr>
      </p:pic>
    </p:spTree>
    <p:extLst>
      <p:ext uri="{BB962C8B-B14F-4D97-AF65-F5344CB8AC3E}">
        <p14:creationId xmlns:p14="http://schemas.microsoft.com/office/powerpoint/2010/main" val="745873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pic>
        <p:nvPicPr>
          <p:cNvPr id="9"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Logo_payoff_stor"/>
          <p:cNvSpPr/>
          <p:nvPr userDrawn="1"/>
        </p:nvSpPr>
        <p:spPr>
          <a:xfrm>
            <a:off x="3391200" y="3796748"/>
            <a:ext cx="2506511" cy="3975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6" name="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64845" y="2773007"/>
            <a:ext cx="1311986" cy="1311986"/>
          </a:xfrm>
          <a:prstGeom prst="rect">
            <a:avLst/>
          </a:prstGeom>
        </p:spPr>
      </p:pic>
      <p:sp>
        <p:nvSpPr>
          <p:cNvPr id="4" name="Date_DateCustomA" hidden="1"/>
          <p:cNvSpPr>
            <a:spLocks noGrp="1"/>
          </p:cNvSpPr>
          <p:nvPr>
            <p:ph type="dt" sz="half" idx="10"/>
          </p:nvPr>
        </p:nvSpPr>
        <p:spPr/>
        <p:txBody>
          <a:bodyPr/>
          <a:lstStyle/>
          <a:p>
            <a:endParaRPr lang="da-DK" dirty="0"/>
          </a:p>
        </p:txBody>
      </p:sp>
      <p:sp>
        <p:nvSpPr>
          <p:cNvPr id="5" name="FLD_PresentationTitle" hidden="1"/>
          <p:cNvSpPr>
            <a:spLocks noGrp="1"/>
          </p:cNvSpPr>
          <p:nvPr>
            <p:ph type="ftr" sz="quarter" idx="11"/>
          </p:nvPr>
        </p:nvSpPr>
        <p:spPr/>
        <p:txBody>
          <a:bodyPr/>
          <a:lstStyle/>
          <a:p>
            <a:endParaRPr lang="da-DK" dirty="0"/>
          </a:p>
        </p:txBody>
      </p:sp>
      <p:sp>
        <p:nvSpPr>
          <p:cNvPr id="6" name="Slide Number Placeholder 5" hidden="1"/>
          <p:cNvSpPr>
            <a:spLocks noGrp="1"/>
          </p:cNvSpPr>
          <p:nvPr>
            <p:ph type="sldNum" sz="quarter" idx="12"/>
          </p:nvPr>
        </p:nvSpPr>
        <p:spPr>
          <a:xfrm>
            <a:off x="0" y="6948000"/>
            <a:ext cx="0" cy="0"/>
          </a:xfrm>
          <a:noFill/>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8406130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da-DK" dirty="0"/>
          </a:p>
        </p:txBody>
      </p:sp>
      <p:sp>
        <p:nvSpPr>
          <p:cNvPr id="3" name="Slide Number Placeholder 2"/>
          <p:cNvSpPr>
            <a:spLocks noGrp="1"/>
          </p:cNvSpPr>
          <p:nvPr>
            <p:ph type="sldNum" sz="quarter" idx="10"/>
          </p:nvPr>
        </p:nvSpPr>
        <p:spPr/>
        <p:txBody>
          <a:bodyPr/>
          <a:lstStyle/>
          <a:p>
            <a:fld id="{24C8C45C-947F-4981-8B3F-4F32E973C901}" type="slidenum">
              <a:rPr lang="da-DK" smtClean="0"/>
              <a:pPr/>
              <a:t>‹nr.›</a:t>
            </a:fld>
            <a:endParaRPr lang="da-DK" dirty="0"/>
          </a:p>
        </p:txBody>
      </p:sp>
      <p:sp>
        <p:nvSpPr>
          <p:cNvPr id="4" name="Date Placeholder 3"/>
          <p:cNvSpPr>
            <a:spLocks noGrp="1"/>
          </p:cNvSpPr>
          <p:nvPr>
            <p:ph type="dt" sz="half" idx="11"/>
          </p:nvPr>
        </p:nvSpPr>
        <p:spPr/>
        <p:txBody>
          <a:bodyPr/>
          <a:lstStyle/>
          <a:p>
            <a:endParaRPr lang="da-DK" dirty="0"/>
          </a:p>
        </p:txBody>
      </p:sp>
      <p:sp>
        <p:nvSpPr>
          <p:cNvPr id="5" name="Footer Placeholder 4"/>
          <p:cNvSpPr>
            <a:spLocks noGrp="1"/>
          </p:cNvSpPr>
          <p:nvPr>
            <p:ph type="ftr" sz="quarter" idx="12"/>
          </p:nvPr>
        </p:nvSpPr>
        <p:spPr/>
        <p:txBody>
          <a:bodyPr/>
          <a:lstStyle/>
          <a:p>
            <a:endParaRPr lang="da-DK" dirty="0"/>
          </a:p>
        </p:txBody>
      </p:sp>
    </p:spTree>
    <p:extLst>
      <p:ext uri="{BB962C8B-B14F-4D97-AF65-F5344CB8AC3E}">
        <p14:creationId xmlns:p14="http://schemas.microsoft.com/office/powerpoint/2010/main" val="16567926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_DateCustomA" hidden="1"/>
          <p:cNvSpPr>
            <a:spLocks noGrp="1"/>
          </p:cNvSpPr>
          <p:nvPr>
            <p:ph type="dt" sz="half" idx="10"/>
          </p:nvPr>
        </p:nvSpPr>
        <p:spPr/>
        <p:txBody>
          <a:bodyPr/>
          <a:lstStyle/>
          <a:p>
            <a:endParaRPr lang="da-DK" dirty="0"/>
          </a:p>
        </p:txBody>
      </p:sp>
      <p:sp>
        <p:nvSpPr>
          <p:cNvPr id="3" name="FLD_PresentationTitle" hidden="1"/>
          <p:cNvSpPr>
            <a:spLocks noGrp="1"/>
          </p:cNvSpPr>
          <p:nvPr>
            <p:ph type="ftr" sz="quarter" idx="11"/>
          </p:nvPr>
        </p:nvSpPr>
        <p:spPr/>
        <p:txBody>
          <a:bodyPr/>
          <a:lstStyle/>
          <a:p>
            <a:endParaRPr lang="da-DK" dirty="0"/>
          </a:p>
        </p:txBody>
      </p:sp>
      <p:sp>
        <p:nvSpPr>
          <p:cNvPr id="4" name="Slide Number Placeholder 3"/>
          <p:cNvSpPr>
            <a:spLocks noGrp="1"/>
          </p:cNvSpPr>
          <p:nvPr>
            <p:ph type="sldNum" sz="quarter" idx="12"/>
          </p:nvPr>
        </p:nvSpPr>
        <p:spPr/>
        <p:txBody>
          <a:bodyPr/>
          <a:lstStyle/>
          <a:p>
            <a:fld id="{24C8C45C-947F-4981-8B3F-4F32E973C901}" type="slidenum">
              <a:rPr lang="da-DK" smtClean="0"/>
              <a:t>‹nr.›</a:t>
            </a:fld>
            <a:endParaRPr lang="da-DK" dirty="0"/>
          </a:p>
        </p:txBody>
      </p:sp>
    </p:spTree>
    <p:extLst>
      <p:ext uri="{BB962C8B-B14F-4D97-AF65-F5344CB8AC3E}">
        <p14:creationId xmlns:p14="http://schemas.microsoft.com/office/powerpoint/2010/main" val="7864801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emplafy Start side">
    <p:spTree>
      <p:nvGrpSpPr>
        <p:cNvPr id="1" name=""/>
        <p:cNvGrpSpPr/>
        <p:nvPr/>
      </p:nvGrpSpPr>
      <p:grpSpPr>
        <a:xfrm>
          <a:off x="0" y="0"/>
          <a:ext cx="0" cy="0"/>
          <a:chOff x="0" y="0"/>
          <a:chExt cx="0" cy="0"/>
        </a:xfrm>
      </p:grpSpPr>
      <p:sp>
        <p:nvSpPr>
          <p:cNvPr id="2" name="Date_DateCustomA" hidden="1"/>
          <p:cNvSpPr>
            <a:spLocks noGrp="1"/>
          </p:cNvSpPr>
          <p:nvPr>
            <p:ph type="dt" sz="half" idx="10"/>
          </p:nvPr>
        </p:nvSpPr>
        <p:spPr/>
        <p:txBody>
          <a:bodyPr/>
          <a:lstStyle/>
          <a:p>
            <a:endParaRPr lang="da-DK" dirty="0"/>
          </a:p>
        </p:txBody>
      </p:sp>
      <p:sp>
        <p:nvSpPr>
          <p:cNvPr id="3" name="FLD_PresentationTitle" hidden="1"/>
          <p:cNvSpPr>
            <a:spLocks noGrp="1"/>
          </p:cNvSpPr>
          <p:nvPr>
            <p:ph type="ftr" sz="quarter" idx="11"/>
          </p:nvPr>
        </p:nvSpPr>
        <p:spPr/>
        <p:txBody>
          <a:bodyPr/>
          <a:lstStyle/>
          <a:p>
            <a:endParaRPr lang="da-DK" dirty="0"/>
          </a:p>
        </p:txBody>
      </p:sp>
      <p:sp>
        <p:nvSpPr>
          <p:cNvPr id="4" name="Slide Number Placeholder 3" hidden="1"/>
          <p:cNvSpPr>
            <a:spLocks noGrp="1"/>
          </p:cNvSpPr>
          <p:nvPr>
            <p:ph type="sldNum" sz="quarter" idx="12"/>
          </p:nvPr>
        </p:nvSpPr>
        <p:spPr>
          <a:xfrm>
            <a:off x="0" y="6912000"/>
            <a:ext cx="0" cy="0"/>
          </a:xfrm>
          <a:noFill/>
        </p:spPr>
        <p:txBody>
          <a:bodyPr/>
          <a:lstStyle>
            <a:lvl1pPr>
              <a:defRPr sz="100">
                <a:noFill/>
              </a:defRPr>
            </a:lvl1pPr>
          </a:lstStyle>
          <a:p>
            <a:fld id="{24C8C45C-947F-4981-8B3F-4F32E973C901}" type="slidenum">
              <a:rPr lang="da-DK" smtClean="0"/>
              <a:pPr/>
              <a:t>‹nr.›</a:t>
            </a:fld>
            <a:endParaRPr lang="da-DK" dirty="0"/>
          </a:p>
        </p:txBody>
      </p:sp>
      <p:sp>
        <p:nvSpPr>
          <p:cNvPr id="5" name="Byt ud med grafik"/>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grpSp>
        <p:nvGrpSpPr>
          <p:cNvPr id="6" name="Gruppe 6"/>
          <p:cNvGrpSpPr/>
          <p:nvPr userDrawn="1"/>
        </p:nvGrpSpPr>
        <p:grpSpPr>
          <a:xfrm>
            <a:off x="4213846" y="1849435"/>
            <a:ext cx="3764308" cy="3302793"/>
            <a:chOff x="2689846" y="1883571"/>
            <a:chExt cx="3764308" cy="3302793"/>
          </a:xfrm>
        </p:grpSpPr>
        <p:pic>
          <p:nvPicPr>
            <p:cNvPr id="7" name="Picture 2" descr="Billedresultat for templafy logo"/>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4063603" y="1883571"/>
              <a:ext cx="1016794" cy="1016794"/>
            </a:xfrm>
            <a:prstGeom prst="rect">
              <a:avLst/>
            </a:prstGeom>
            <a:noFill/>
            <a:extLst>
              <a:ext uri="{909E8E84-426E-40dd-AFC4-6F175D3DCCD1}">
                <a14:hiddenFill xmlns="" xmlns:a14="http://schemas.microsoft.com/office/drawing/2010/main">
                  <a:solidFill>
                    <a:srgbClr val="FFFFFF"/>
                  </a:solidFill>
                </a14:hiddenFill>
              </a:ext>
            </a:extLst>
          </p:spPr>
        </p:pic>
        <p:sp>
          <p:nvSpPr>
            <p:cNvPr id="8" name="Tekstfelt 8"/>
            <p:cNvSpPr txBox="1"/>
            <p:nvPr/>
          </p:nvSpPr>
          <p:spPr>
            <a:xfrm>
              <a:off x="2689846" y="3284936"/>
              <a:ext cx="3764308" cy="1901428"/>
            </a:xfrm>
            <a:prstGeom prst="rect">
              <a:avLst/>
            </a:prstGeom>
            <a:noFill/>
          </p:spPr>
          <p:txBody>
            <a:bodyPr wrap="square" lIns="0" tIns="0" rIns="0" bIns="0" rtlCol="0">
              <a:noAutofit/>
            </a:bodyPr>
            <a:lstStyle/>
            <a:p>
              <a:pPr algn="ctr">
                <a:lnSpc>
                  <a:spcPct val="90000"/>
                </a:lnSpc>
              </a:pPr>
              <a:r>
                <a:rPr lang="da-DK" sz="2400" noProof="1"/>
                <a:t>Kom</a:t>
              </a:r>
              <a:r>
                <a:rPr lang="da-DK" sz="2400" baseline="0" noProof="1"/>
                <a:t> i gang med Templafy</a:t>
              </a:r>
              <a:br>
                <a:rPr lang="da-DK" sz="1600" noProof="1"/>
              </a:br>
              <a:endParaRPr lang="da-DK" sz="1600" noProof="1"/>
            </a:p>
            <a:p>
              <a:pPr algn="ctr">
                <a:lnSpc>
                  <a:spcPct val="90000"/>
                </a:lnSpc>
              </a:pPr>
              <a:r>
                <a:rPr lang="da-DK" sz="1200" noProof="1"/>
                <a:t>Klik på ikonet Open Templafy i øverste venstre hjørne for at få adgang til master og præsentations indhold</a:t>
              </a:r>
            </a:p>
            <a:p>
              <a:pPr algn="ctr">
                <a:lnSpc>
                  <a:spcPct val="90000"/>
                </a:lnSpc>
              </a:pPr>
              <a:endParaRPr lang="da-DK" sz="1200" noProof="1"/>
            </a:p>
            <a:p>
              <a:pPr algn="ctr">
                <a:lnSpc>
                  <a:spcPct val="90000"/>
                </a:lnSpc>
              </a:pPr>
              <a:r>
                <a:rPr lang="da-DK" sz="1000" i="1" noProof="1"/>
                <a:t>Hvis du er offline - Højreklik på dette dias og vælge et</a:t>
              </a:r>
            </a:p>
            <a:p>
              <a:pPr algn="ctr">
                <a:lnSpc>
                  <a:spcPct val="90000"/>
                </a:lnSpc>
              </a:pPr>
              <a:r>
                <a:rPr lang="da-DK" sz="1000" i="1" noProof="1"/>
                <a:t> layout i offline 16:9 format master version</a:t>
              </a:r>
            </a:p>
          </p:txBody>
        </p:sp>
        <p:pic>
          <p:nvPicPr>
            <p:cNvPr id="9" name="Billede 9"/>
            <p:cNvPicPr>
              <a:picLocks noChangeAspect="1"/>
            </p:cNvPicPr>
            <p:nvPr/>
          </p:nvPicPr>
          <p:blipFill>
            <a:blip r:embed="rId3"/>
            <a:stretch>
              <a:fillRect/>
            </a:stretch>
          </p:blipFill>
          <p:spPr>
            <a:xfrm>
              <a:off x="4063603" y="4749800"/>
              <a:ext cx="1030975" cy="132472"/>
            </a:xfrm>
            <a:prstGeom prst="rect">
              <a:avLst/>
            </a:prstGeom>
            <a:ln>
              <a:solidFill>
                <a:schemeClr val="bg2">
                  <a:lumMod val="90000"/>
                </a:schemeClr>
              </a:solidFill>
            </a:ln>
            <a:effectLst/>
          </p:spPr>
        </p:pic>
      </p:grpSp>
    </p:spTree>
    <p:extLst>
      <p:ext uri="{BB962C8B-B14F-4D97-AF65-F5344CB8AC3E}">
        <p14:creationId xmlns:p14="http://schemas.microsoft.com/office/powerpoint/2010/main" val="3961281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slide med billede ">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02096" y="0"/>
            <a:ext cx="6096000" cy="6858000"/>
          </a:xfrm>
          <a:prstGeom prst="rect">
            <a:avLst/>
          </a:prstGeom>
        </p:spPr>
      </p:pic>
      <p:sp>
        <p:nvSpPr>
          <p:cNvPr id="2" name="Title 1"/>
          <p:cNvSpPr>
            <a:spLocks noGrp="1"/>
          </p:cNvSpPr>
          <p:nvPr>
            <p:ph type="ctrTitle"/>
          </p:nvPr>
        </p:nvSpPr>
        <p:spPr>
          <a:xfrm>
            <a:off x="6419530" y="931863"/>
            <a:ext cx="4474800" cy="2357181"/>
          </a:xfrm>
        </p:spPr>
        <p:txBody>
          <a:bodyPr anchor="b"/>
          <a:lstStyle>
            <a:lvl1pPr algn="l">
              <a:lnSpc>
                <a:spcPct val="96000"/>
              </a:lnSpc>
              <a:defRPr sz="5200">
                <a:solidFill>
                  <a:schemeClr val="bg1"/>
                </a:solidFill>
              </a:defRPr>
            </a:lvl1pPr>
          </a:lstStyle>
          <a:p>
            <a:r>
              <a:rPr lang="da-DK"/>
              <a:t>Klik for at redigere i master</a:t>
            </a:r>
            <a:endParaRPr lang="da-DK" dirty="0"/>
          </a:p>
        </p:txBody>
      </p:sp>
      <p:sp>
        <p:nvSpPr>
          <p:cNvPr id="3" name="Subtitle 2"/>
          <p:cNvSpPr>
            <a:spLocks noGrp="1"/>
          </p:cNvSpPr>
          <p:nvPr>
            <p:ph type="subTitle" idx="1" hasCustomPrompt="1"/>
          </p:nvPr>
        </p:nvSpPr>
        <p:spPr>
          <a:xfrm>
            <a:off x="6419530" y="3731537"/>
            <a:ext cx="4474800" cy="825533"/>
          </a:xfrm>
          <a:blipFill>
            <a:blip r:embed="rId3"/>
            <a:stretch>
              <a:fillRect/>
            </a:stretch>
          </a:blipFill>
        </p:spPr>
        <p:txBody>
          <a:bodyPr bIns="108000">
            <a:spAutoFit/>
          </a:bodyPr>
          <a:lstStyle>
            <a:lvl1pPr marL="0" indent="0" algn="l">
              <a:spcBef>
                <a:spcPts val="0"/>
              </a:spcBef>
              <a:spcAft>
                <a:spcPts val="0"/>
              </a:spcAft>
              <a:buFont typeface="Arial" panose="020B0604020202020204" pitchFamily="34" charset="0"/>
              <a:buChar char="​"/>
              <a:defRPr sz="2400">
                <a:solidFill>
                  <a:schemeClr val="bg1"/>
                </a:solidFill>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dirty="0"/>
              <a:t>Klik og indsæt undertitel maks. tre linjer</a:t>
            </a:r>
          </a:p>
        </p:txBody>
      </p:sp>
      <p:sp>
        <p:nvSpPr>
          <p:cNvPr id="17" name="Picture Placeholder 3"/>
          <p:cNvSpPr>
            <a:spLocks noGrp="1"/>
          </p:cNvSpPr>
          <p:nvPr>
            <p:ph type="pic" idx="13" hasCustomPrompt="1"/>
          </p:nvPr>
        </p:nvSpPr>
        <p:spPr>
          <a:xfrm>
            <a:off x="0" y="0"/>
            <a:ext cx="6102000" cy="6858000"/>
          </a:xfrm>
          <a:solidFill>
            <a:schemeClr val="bg1">
              <a:lumMod val="95000"/>
            </a:schemeClr>
          </a:solidFill>
        </p:spPr>
        <p:txBody>
          <a:bodyPr tIns="900000" anchor="ctr" anchorCtr="0"/>
          <a:lstStyle>
            <a:lvl1pPr marL="0" indent="0" algn="ctr">
              <a:lnSpc>
                <a:spcPct val="100000"/>
              </a:lnSpc>
              <a:spcAft>
                <a:spcPts val="0"/>
              </a:spcAft>
              <a:buNone/>
              <a:defRPr sz="16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Klik på denne pladsholder og indsæt billede</a:t>
            </a:r>
            <a:br>
              <a:rPr lang="da-DK" dirty="0"/>
            </a:br>
            <a:r>
              <a:rPr lang="da-DK" dirty="0"/>
              <a:t>via Skyfish ikonet</a:t>
            </a:r>
          </a:p>
        </p:txBody>
      </p:sp>
      <p:pic>
        <p:nvPicPr>
          <p:cNvPr id="16" name="Logo"/>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1221258" y="5885386"/>
            <a:ext cx="648000" cy="648000"/>
          </a:xfrm>
          <a:prstGeom prst="rect">
            <a:avLst/>
          </a:prstGeom>
        </p:spPr>
      </p:pic>
      <p:sp>
        <p:nvSpPr>
          <p:cNvPr id="21" name="Logo_payoff"/>
          <p:cNvSpPr/>
          <p:nvPr userDrawn="1"/>
        </p:nvSpPr>
        <p:spPr>
          <a:xfrm>
            <a:off x="9993226" y="6390181"/>
            <a:ext cx="1242000" cy="2399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cxnSp>
        <p:nvCxnSpPr>
          <p:cNvPr id="10" name="Streg øverst"/>
          <p:cNvCxnSpPr/>
          <p:nvPr userDrawn="1"/>
        </p:nvCxnSpPr>
        <p:spPr>
          <a:xfrm>
            <a:off x="6419530" y="3622263"/>
            <a:ext cx="4474800" cy="0"/>
          </a:xfrm>
          <a:prstGeom prst="line">
            <a:avLst/>
          </a:prstGeom>
          <a:ln w="3048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Date_DateCustomA" hidden="1"/>
          <p:cNvSpPr>
            <a:spLocks noGrp="1"/>
          </p:cNvSpPr>
          <p:nvPr>
            <p:ph type="dt" sz="half" idx="10"/>
          </p:nvPr>
        </p:nvSpPr>
        <p:spPr/>
        <p:txBody>
          <a:bodyPr/>
          <a:lstStyle/>
          <a:p>
            <a:endParaRPr lang="da-DK" dirty="0"/>
          </a:p>
        </p:txBody>
      </p:sp>
      <p:sp>
        <p:nvSpPr>
          <p:cNvPr id="5" name="FLD_PresentationTitle" hidden="1"/>
          <p:cNvSpPr>
            <a:spLocks noGrp="1"/>
          </p:cNvSpPr>
          <p:nvPr>
            <p:ph type="ftr" sz="quarter" idx="11"/>
          </p:nvPr>
        </p:nvSpPr>
        <p:spPr/>
        <p:txBody>
          <a:bodyPr/>
          <a:lstStyle/>
          <a:p>
            <a:endParaRPr lang="da-DK" dirty="0"/>
          </a:p>
        </p:txBody>
      </p:sp>
      <p:sp>
        <p:nvSpPr>
          <p:cNvPr id="6" name="Slide Number Placeholder 5" hidden="1"/>
          <p:cNvSpPr>
            <a:spLocks noGrp="1"/>
          </p:cNvSpPr>
          <p:nvPr>
            <p:ph type="sldNum" sz="quarter" idx="12"/>
          </p:nvPr>
        </p:nvSpPr>
        <p:spPr>
          <a:xfrm>
            <a:off x="0" y="6948000"/>
            <a:ext cx="0" cy="0"/>
          </a:xfrm>
          <a:noFill/>
        </p:spPr>
        <p:txBody>
          <a:bodyPr/>
          <a:lstStyle>
            <a:lvl1pPr>
              <a:defRPr sz="100">
                <a:noFill/>
              </a:defRPr>
            </a:lvl1pPr>
          </a:lstStyle>
          <a:p>
            <a:fld id="{24C8C45C-947F-4981-8B3F-4F32E973C901}" type="slidenum">
              <a:rPr lang="da-DK" smtClean="0"/>
              <a:pPr/>
              <a:t>‹nr.›</a:t>
            </a:fld>
            <a:endParaRPr lang="da-DK" dirty="0"/>
          </a:p>
        </p:txBody>
      </p:sp>
      <p:pic>
        <p:nvPicPr>
          <p:cNvPr id="11" name="Smid ud logo" hidden="1"/>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10478061" y="6451563"/>
            <a:ext cx="740910" cy="117153"/>
          </a:xfrm>
          <a:prstGeom prst="rect">
            <a:avLst/>
          </a:prstGeom>
        </p:spPr>
      </p:pic>
      <p:sp>
        <p:nvSpPr>
          <p:cNvPr id="19" name="Text Box 3"/>
          <p:cNvSpPr txBox="1">
            <a:spLocks noChangeArrowheads="1"/>
          </p:cNvSpPr>
          <p:nvPr userDrawn="1"/>
        </p:nvSpPr>
        <p:spPr bwMode="auto">
          <a:xfrm>
            <a:off x="-1" y="-786732"/>
            <a:ext cx="4350328" cy="6924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spcBef>
                <a:spcPts val="1200"/>
              </a:spcBef>
              <a:spcAft>
                <a:spcPts val="0"/>
              </a:spcAft>
              <a:defRPr/>
            </a:pPr>
            <a:r>
              <a:rPr lang="da-DK" sz="900" b="1" noProof="1">
                <a:solidFill>
                  <a:schemeClr val="tx1"/>
                </a:solidFill>
                <a:latin typeface="Arial" panose="020B0604020202020204" pitchFamily="34" charset="0"/>
                <a:cs typeface="Arial" panose="020B0604020202020204" pitchFamily="34" charset="0"/>
              </a:rPr>
              <a:t>Beskær billede</a:t>
            </a:r>
          </a:p>
          <a:p>
            <a:pPr algn="l" eaLnBrk="1" hangingPunct="1">
              <a:spcAft>
                <a:spcPts val="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billedets fokus/størrelse</a:t>
            </a:r>
            <a:br>
              <a:rPr lang="da-DK" altLang="da-DK" sz="900" b="0" noProof="1">
                <a:solidFill>
                  <a:schemeClr val="tx1"/>
                </a:solidFill>
                <a:latin typeface="Arial" panose="020B0604020202020204" pitchFamily="34" charset="0"/>
                <a:cs typeface="Arial" panose="020B0604020202020204" pitchFamily="34" charset="0"/>
              </a:rPr>
            </a:br>
            <a:endParaRPr lang="da-DK" altLang="da-DK" sz="900" b="0" noProof="1">
              <a:solidFill>
                <a:schemeClr val="tx1"/>
              </a:solidFill>
              <a:latin typeface="Arial" panose="020B0604020202020204" pitchFamily="34" charset="0"/>
              <a:cs typeface="Arial" panose="020B0604020202020204" pitchFamily="34" charset="0"/>
            </a:endParaRPr>
          </a:p>
          <a:p>
            <a:pPr algn="l" eaLnBrk="1" hangingPunct="1">
              <a:spcAft>
                <a:spcPts val="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nede, mens du trækker i billedets hjørner</a:t>
            </a:r>
          </a:p>
        </p:txBody>
      </p:sp>
      <p:pic>
        <p:nvPicPr>
          <p:cNvPr id="20" name="6 Beskær"/>
          <p:cNvPicPr>
            <a:picLocks noChangeAspect="1"/>
          </p:cNvPicPr>
          <p:nvPr userDrawn="1"/>
        </p:nvPicPr>
        <p:blipFill>
          <a:blip r:embed="rId6"/>
          <a:stretch>
            <a:fillRect/>
          </a:stretch>
        </p:blipFill>
        <p:spPr>
          <a:xfrm>
            <a:off x="3139620" y="-792025"/>
            <a:ext cx="337400" cy="321707"/>
          </a:xfrm>
          <a:prstGeom prst="rect">
            <a:avLst/>
          </a:prstGeom>
        </p:spPr>
      </p:pic>
      <p:pic>
        <p:nvPicPr>
          <p:cNvPr id="22" name="7 Skalér billede"/>
          <p:cNvPicPr>
            <a:picLocks noChangeAspect="1"/>
          </p:cNvPicPr>
          <p:nvPr userDrawn="1"/>
        </p:nvPicPr>
        <p:blipFill>
          <a:blip r:embed="rId7"/>
          <a:stretch>
            <a:fillRect/>
          </a:stretch>
        </p:blipFill>
        <p:spPr>
          <a:xfrm>
            <a:off x="3117325" y="-459518"/>
            <a:ext cx="359695" cy="335309"/>
          </a:xfrm>
          <a:prstGeom prst="rect">
            <a:avLst/>
          </a:prstGeom>
        </p:spPr>
      </p:pic>
    </p:spTree>
    <p:extLst>
      <p:ext uri="{BB962C8B-B14F-4D97-AF65-F5344CB8AC3E}">
        <p14:creationId xmlns:p14="http://schemas.microsoft.com/office/powerpoint/2010/main" val="1664257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rugerguide - Templafy">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stretch>
            <a:fillRect/>
          </a:stretch>
        </p:blipFill>
        <p:spPr>
          <a:xfrm>
            <a:off x="5234509" y="2335805"/>
            <a:ext cx="2016000" cy="2131200"/>
          </a:xfrm>
          <a:prstGeom prst="rect">
            <a:avLst/>
          </a:prstGeom>
        </p:spPr>
      </p:pic>
      <p:pic>
        <p:nvPicPr>
          <p:cNvPr id="13" name="Picture 12"/>
          <p:cNvPicPr>
            <a:picLocks noChangeAspect="1"/>
          </p:cNvPicPr>
          <p:nvPr userDrawn="1"/>
        </p:nvPicPr>
        <p:blipFill rotWithShape="1">
          <a:blip r:embed="rId3"/>
          <a:srcRect b="3095"/>
          <a:stretch/>
        </p:blipFill>
        <p:spPr>
          <a:xfrm>
            <a:off x="2949762" y="2335805"/>
            <a:ext cx="2016000" cy="3549058"/>
          </a:xfrm>
          <a:prstGeom prst="rect">
            <a:avLst/>
          </a:prstGeom>
        </p:spPr>
      </p:pic>
      <p:pic>
        <p:nvPicPr>
          <p:cNvPr id="7" name="Picture 6"/>
          <p:cNvPicPr>
            <a:picLocks noChangeAspect="1"/>
          </p:cNvPicPr>
          <p:nvPr userDrawn="1"/>
        </p:nvPicPr>
        <p:blipFill>
          <a:blip r:embed="rId4"/>
          <a:stretch>
            <a:fillRect/>
          </a:stretch>
        </p:blipFill>
        <p:spPr>
          <a:xfrm>
            <a:off x="494635" y="2584145"/>
            <a:ext cx="2160000" cy="999996"/>
          </a:xfrm>
          <a:prstGeom prst="rect">
            <a:avLst/>
          </a:prstGeom>
        </p:spPr>
      </p:pic>
      <p:pic>
        <p:nvPicPr>
          <p:cNvPr id="42" name="Picture 41"/>
          <p:cNvPicPr>
            <a:picLocks noChangeAspect="1"/>
          </p:cNvPicPr>
          <p:nvPr userDrawn="1"/>
        </p:nvPicPr>
        <p:blipFill>
          <a:blip r:embed="rId5"/>
          <a:stretch>
            <a:fillRect/>
          </a:stretch>
        </p:blipFill>
        <p:spPr>
          <a:xfrm>
            <a:off x="466794" y="4536244"/>
            <a:ext cx="2160897" cy="1409281"/>
          </a:xfrm>
          <a:prstGeom prst="rect">
            <a:avLst/>
          </a:prstGeom>
        </p:spPr>
      </p:pic>
      <p:sp>
        <p:nvSpPr>
          <p:cNvPr id="28" name="Text Box 48"/>
          <p:cNvSpPr txBox="1">
            <a:spLocks noChangeArrowheads="1"/>
          </p:cNvSpPr>
          <p:nvPr userDrawn="1"/>
        </p:nvSpPr>
        <p:spPr bwMode="auto">
          <a:xfrm>
            <a:off x="469537" y="1820280"/>
            <a:ext cx="2160000" cy="5078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900" b="0" noProof="1">
                <a:latin typeface="Arial" panose="020B0604020202020204" pitchFamily="34" charset="0"/>
                <a:cs typeface="Arial" panose="020B0604020202020204" pitchFamily="34" charset="0"/>
              </a:rPr>
              <a:t>1. Vælg </a:t>
            </a:r>
            <a:r>
              <a:rPr lang="da-DK" sz="900" b="1" noProof="1">
                <a:latin typeface="Arial" panose="020B0604020202020204" pitchFamily="34" charset="0"/>
                <a:cs typeface="Arial" panose="020B0604020202020204" pitchFamily="34" charset="0"/>
              </a:rPr>
              <a:t>Fanen</a:t>
            </a:r>
            <a:r>
              <a:rPr lang="da-DK" sz="900" b="0" noProof="1">
                <a:latin typeface="Arial" panose="020B0604020202020204" pitchFamily="34" charset="0"/>
                <a:cs typeface="Arial" panose="020B0604020202020204" pitchFamily="34" charset="0"/>
              </a:rPr>
              <a:t> med jeres firmanavn på</a:t>
            </a:r>
          </a:p>
          <a:p>
            <a:pPr eaLnBrk="1" hangingPunct="1">
              <a:spcAft>
                <a:spcPts val="600"/>
              </a:spcAft>
              <a:defRPr/>
            </a:pPr>
            <a:r>
              <a:rPr lang="da-DK" altLang="da-DK" sz="900" b="0" noProof="1">
                <a:latin typeface="Arial" panose="020B0604020202020204" pitchFamily="34" charset="0"/>
                <a:cs typeface="Arial" panose="020B0604020202020204" pitchFamily="34" charset="0"/>
              </a:rPr>
              <a:t>2. Vælg</a:t>
            </a:r>
            <a:r>
              <a:rPr lang="da-DK" altLang="da-DK" sz="900" b="0" baseline="0" noProof="1">
                <a:latin typeface="Arial" panose="020B0604020202020204" pitchFamily="34" charset="0"/>
                <a:cs typeface="Arial" panose="020B0604020202020204" pitchFamily="34" charset="0"/>
              </a:rPr>
              <a:t> </a:t>
            </a:r>
            <a:r>
              <a:rPr lang="da-DK" altLang="da-DK" sz="900" b="1" noProof="1">
                <a:latin typeface="Arial" panose="020B0604020202020204" pitchFamily="34" charset="0"/>
                <a:cs typeface="Arial" panose="020B0604020202020204" pitchFamily="34" charset="0"/>
              </a:rPr>
              <a:t>Open Templafy </a:t>
            </a:r>
            <a:r>
              <a:rPr lang="da-DK" altLang="da-DK" sz="900" b="0" baseline="0" noProof="1">
                <a:latin typeface="Arial" panose="020B0604020202020204" pitchFamily="34" charset="0"/>
                <a:cs typeface="Arial" panose="020B0604020202020204" pitchFamily="34" charset="0"/>
              </a:rPr>
              <a:t>for at oprette en ny skabelon.</a:t>
            </a:r>
          </a:p>
        </p:txBody>
      </p:sp>
      <p:sp>
        <p:nvSpPr>
          <p:cNvPr id="36" name="Text Box 48"/>
          <p:cNvSpPr txBox="1">
            <a:spLocks noChangeArrowheads="1"/>
          </p:cNvSpPr>
          <p:nvPr userDrawn="1"/>
        </p:nvSpPr>
        <p:spPr bwMode="auto">
          <a:xfrm>
            <a:off x="2949762" y="1820280"/>
            <a:ext cx="2016000" cy="4154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altLang="da-DK" sz="900" b="0" noProof="1">
                <a:latin typeface="Arial" panose="020B0604020202020204" pitchFamily="34" charset="0"/>
                <a:cs typeface="Arial" panose="020B0604020202020204" pitchFamily="34" charset="0"/>
              </a:rPr>
              <a:t>4. Filen er oprettet, og du kan indsætte slides, som er oprettet i Slide Library.</a:t>
            </a:r>
            <a:endParaRPr lang="da-DK" sz="700" noProof="1">
              <a:latin typeface="Arial" panose="020B0604020202020204" pitchFamily="34" charset="0"/>
              <a:cs typeface="Arial" panose="020B0604020202020204" pitchFamily="34" charset="0"/>
            </a:endParaRPr>
          </a:p>
        </p:txBody>
      </p:sp>
      <p:sp>
        <p:nvSpPr>
          <p:cNvPr id="17" name="Title 1"/>
          <p:cNvSpPr txBox="1">
            <a:spLocks/>
          </p:cNvSpPr>
          <p:nvPr userDrawn="1"/>
        </p:nvSpPr>
        <p:spPr>
          <a:xfrm>
            <a:off x="572407" y="710168"/>
            <a:ext cx="7322457" cy="695819"/>
          </a:xfrm>
          <a:prstGeom prst="rect">
            <a:avLst/>
          </a:prstGeom>
        </p:spPr>
        <p:txBody>
          <a:bodyPr vert="horz" lIns="0" tIns="0" rIns="0" bIns="0" rtlCol="0" anchor="t" anchorCtr="0">
            <a:normAutofit fontScale="92500" lnSpcReduction="20000"/>
          </a:bodyPr>
          <a:lstStyle>
            <a:lvl1pPr algn="l" defTabSz="685800" rtl="0" eaLnBrk="1" latinLnBrk="0" hangingPunct="1">
              <a:lnSpc>
                <a:spcPct val="90000"/>
              </a:lnSpc>
              <a:spcBef>
                <a:spcPct val="0"/>
              </a:spcBef>
              <a:buNone/>
              <a:defRPr sz="2600" b="1" kern="1200" baseline="0">
                <a:solidFill>
                  <a:schemeClr val="accent1"/>
                </a:solidFill>
                <a:latin typeface="+mj-lt"/>
                <a:ea typeface="+mj-ea"/>
                <a:cs typeface="+mj-cs"/>
              </a:defRPr>
            </a:lvl1pPr>
          </a:lstStyle>
          <a:p>
            <a:r>
              <a:rPr lang="da-DK" sz="3200" dirty="0">
                <a:solidFill>
                  <a:schemeClr val="tx1"/>
                </a:solidFill>
                <a:latin typeface="Arial" panose="020B0604020202020204" pitchFamily="34" charset="0"/>
                <a:cs typeface="Arial" panose="020B0604020202020204" pitchFamily="34" charset="0"/>
              </a:rPr>
              <a:t>Velkommen</a:t>
            </a:r>
            <a:r>
              <a:rPr lang="da-DK" sz="3200" baseline="0" dirty="0">
                <a:solidFill>
                  <a:schemeClr val="tx1"/>
                </a:solidFill>
                <a:latin typeface="Arial" panose="020B0604020202020204" pitchFamily="34" charset="0"/>
                <a:cs typeface="Arial" panose="020B0604020202020204" pitchFamily="34" charset="0"/>
              </a:rPr>
              <a:t> til Templafy</a:t>
            </a:r>
          </a:p>
          <a:p>
            <a:pPr>
              <a:lnSpc>
                <a:spcPct val="160000"/>
              </a:lnSpc>
              <a:spcAft>
                <a:spcPts val="600"/>
              </a:spcAft>
            </a:pPr>
            <a:r>
              <a:rPr lang="da-DK" sz="1800" b="0" baseline="0" dirty="0">
                <a:solidFill>
                  <a:schemeClr val="tx1"/>
                </a:solidFill>
                <a:latin typeface="Arial" panose="020B0604020202020204" pitchFamily="34" charset="0"/>
                <a:cs typeface="Arial" panose="020B0604020202020204" pitchFamily="34" charset="0"/>
              </a:rPr>
              <a:t>- Hvordan kommer jeg i gang med en PowerPoint-skabelon?</a:t>
            </a:r>
            <a:endParaRPr lang="da-DK" sz="1800" b="0" dirty="0">
              <a:solidFill>
                <a:schemeClr val="tx1"/>
              </a:solidFill>
              <a:latin typeface="Arial" panose="020B0604020202020204" pitchFamily="34" charset="0"/>
              <a:cs typeface="Arial" panose="020B0604020202020204" pitchFamily="34" charset="0"/>
            </a:endParaRPr>
          </a:p>
        </p:txBody>
      </p:sp>
      <p:sp>
        <p:nvSpPr>
          <p:cNvPr id="6" name="Rectangle 4"/>
          <p:cNvSpPr>
            <a:spLocks noChangeArrowheads="1"/>
          </p:cNvSpPr>
          <p:nvPr userDrawn="1"/>
        </p:nvSpPr>
        <p:spPr bwMode="auto">
          <a:xfrm>
            <a:off x="0" y="-184666"/>
            <a:ext cx="184731"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a-DK" dirty="0"/>
          </a:p>
        </p:txBody>
      </p:sp>
      <p:sp>
        <p:nvSpPr>
          <p:cNvPr id="24" name="Rectangle 23"/>
          <p:cNvSpPr/>
          <p:nvPr userDrawn="1"/>
        </p:nvSpPr>
        <p:spPr>
          <a:xfrm>
            <a:off x="582409" y="5590739"/>
            <a:ext cx="1922890" cy="224863"/>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40" name="Text Box 48"/>
          <p:cNvSpPr txBox="1">
            <a:spLocks noChangeArrowheads="1"/>
          </p:cNvSpPr>
          <p:nvPr userDrawn="1"/>
        </p:nvSpPr>
        <p:spPr bwMode="auto">
          <a:xfrm>
            <a:off x="7474468" y="1820280"/>
            <a:ext cx="2016000" cy="4154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altLang="da-DK" sz="900" b="0" noProof="1">
                <a:latin typeface="Arial" panose="020B0604020202020204" pitchFamily="34" charset="0"/>
                <a:cs typeface="Arial" panose="020B0604020202020204" pitchFamily="34" charset="0"/>
              </a:rPr>
              <a:t>6. For at indsætte et billede, vælg Skyfish </a:t>
            </a:r>
            <a:r>
              <a:rPr lang="da-DK" altLang="da-DK" sz="900" b="0" baseline="0" noProof="1">
                <a:latin typeface="Arial" panose="020B0604020202020204" pitchFamily="34" charset="0"/>
                <a:cs typeface="Arial" panose="020B0604020202020204" pitchFamily="34" charset="0"/>
              </a:rPr>
              <a:t>vælg mellem uploadet billeder</a:t>
            </a:r>
            <a:r>
              <a:rPr lang="da-DK" altLang="da-DK" sz="900" b="0" noProof="1">
                <a:latin typeface="Arial" panose="020B0604020202020204" pitchFamily="34" charset="0"/>
                <a:cs typeface="Arial" panose="020B0604020202020204" pitchFamily="34" charset="0"/>
              </a:rPr>
              <a:t>.</a:t>
            </a:r>
            <a:endParaRPr lang="da-DK" sz="700" noProof="1">
              <a:latin typeface="Arial" panose="020B0604020202020204" pitchFamily="34" charset="0"/>
              <a:cs typeface="Arial" panose="020B0604020202020204" pitchFamily="34" charset="0"/>
            </a:endParaRPr>
          </a:p>
        </p:txBody>
      </p:sp>
      <p:pic>
        <p:nvPicPr>
          <p:cNvPr id="14" name="Picture 13"/>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9149992" y="365126"/>
            <a:ext cx="2596392" cy="777084"/>
          </a:xfrm>
          <a:prstGeom prst="rect">
            <a:avLst/>
          </a:prstGeom>
        </p:spPr>
      </p:pic>
      <p:sp>
        <p:nvSpPr>
          <p:cNvPr id="33" name="Rectangle 32"/>
          <p:cNvSpPr/>
          <p:nvPr userDrawn="1"/>
        </p:nvSpPr>
        <p:spPr>
          <a:xfrm>
            <a:off x="3052780" y="3283378"/>
            <a:ext cx="1809965" cy="2601485"/>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34" name="Rectangle 33"/>
          <p:cNvSpPr/>
          <p:nvPr userDrawn="1"/>
        </p:nvSpPr>
        <p:spPr>
          <a:xfrm>
            <a:off x="3486204" y="2773378"/>
            <a:ext cx="409102" cy="27764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39" name="Rectangle 38"/>
          <p:cNvSpPr/>
          <p:nvPr userDrawn="1"/>
        </p:nvSpPr>
        <p:spPr>
          <a:xfrm>
            <a:off x="5337870" y="3274746"/>
            <a:ext cx="904638" cy="55004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47" name="Rectangle 46"/>
          <p:cNvSpPr/>
          <p:nvPr userDrawn="1"/>
        </p:nvSpPr>
        <p:spPr>
          <a:xfrm>
            <a:off x="2224216" y="2615952"/>
            <a:ext cx="403476" cy="231583"/>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45" name="Rectangle 44"/>
          <p:cNvSpPr/>
          <p:nvPr userDrawn="1"/>
        </p:nvSpPr>
        <p:spPr>
          <a:xfrm>
            <a:off x="485932" y="2847535"/>
            <a:ext cx="528041" cy="739403"/>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46" name="Text Box 48"/>
          <p:cNvSpPr txBox="1">
            <a:spLocks noChangeArrowheads="1"/>
          </p:cNvSpPr>
          <p:nvPr userDrawn="1"/>
        </p:nvSpPr>
        <p:spPr bwMode="auto">
          <a:xfrm>
            <a:off x="465384" y="3935677"/>
            <a:ext cx="2268847"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900" b="0" baseline="0" noProof="1">
                <a:latin typeface="Arial" panose="020B0604020202020204" pitchFamily="34" charset="0"/>
                <a:cs typeface="Arial" panose="020B0604020202020204" pitchFamily="34" charset="0"/>
              </a:rPr>
              <a:t>3. I </a:t>
            </a:r>
            <a:r>
              <a:rPr lang="da-DK" sz="900" b="1" baseline="0" noProof="1">
                <a:latin typeface="Arial" panose="020B0604020202020204" pitchFamily="34" charset="0"/>
                <a:cs typeface="Arial" panose="020B0604020202020204" pitchFamily="34" charset="0"/>
              </a:rPr>
              <a:t>Presenation </a:t>
            </a:r>
            <a:r>
              <a:rPr lang="da-DK" sz="900" b="0" baseline="0" noProof="1">
                <a:latin typeface="Arial" panose="020B0604020202020204" pitchFamily="34" charset="0"/>
                <a:cs typeface="Arial" panose="020B0604020202020204" pitchFamily="34" charset="0"/>
              </a:rPr>
              <a:t>vælg Djøf PowerPoint.</a:t>
            </a:r>
            <a:br>
              <a:rPr lang="da-DK" sz="900" b="0" baseline="0" noProof="1">
                <a:latin typeface="Arial" panose="020B0604020202020204" pitchFamily="34" charset="0"/>
                <a:cs typeface="Arial" panose="020B0604020202020204" pitchFamily="34" charset="0"/>
              </a:rPr>
            </a:br>
            <a:r>
              <a:rPr lang="da-DK" sz="900" b="0" baseline="0" noProof="1">
                <a:latin typeface="Arial" panose="020B0604020202020204" pitchFamily="34" charset="0"/>
                <a:cs typeface="Arial" panose="020B0604020202020204" pitchFamily="34" charset="0"/>
              </a:rPr>
              <a:t>3a. Derefter åbner en boks, hvor du skal vælge hvilket sprog dit payoff skal være på.</a:t>
            </a:r>
          </a:p>
          <a:p>
            <a:pPr eaLnBrk="1" hangingPunct="1">
              <a:spcAft>
                <a:spcPts val="600"/>
              </a:spcAft>
              <a:defRPr/>
            </a:pPr>
            <a:endParaRPr lang="da-DK" sz="700" noProof="1">
              <a:latin typeface="Arial" panose="020B0604020202020204" pitchFamily="34" charset="0"/>
              <a:cs typeface="Arial" panose="020B0604020202020204" pitchFamily="34" charset="0"/>
            </a:endParaRPr>
          </a:p>
        </p:txBody>
      </p:sp>
      <p:sp>
        <p:nvSpPr>
          <p:cNvPr id="49" name="Afrundet rektangel 16"/>
          <p:cNvSpPr/>
          <p:nvPr userDrawn="1"/>
        </p:nvSpPr>
        <p:spPr>
          <a:xfrm>
            <a:off x="2345882" y="2297938"/>
            <a:ext cx="215972" cy="216000"/>
          </a:xfrm>
          <a:prstGeom prst="roundRect">
            <a:avLst/>
          </a:prstGeom>
          <a:solidFill>
            <a:schemeClr val="accent1"/>
          </a:solidFill>
          <a:ln w="12700" cap="flat" cmpd="sng" algn="ctr">
            <a:noFill/>
            <a:prstDash val="solid"/>
            <a:miter lim="800000"/>
          </a:ln>
          <a:effectLst/>
        </p:spPr>
        <p:txBody>
          <a:bodyPr lIns="0" tIns="0" rIns="0" bIns="0" rtlCol="0" anchor="ctr"/>
          <a:lstStyle/>
          <a:p>
            <a:pPr marL="0" marR="0" lvl="0" indent="0" algn="ctr" defTabSz="914218" eaLnBrk="1" fontAlgn="auto" latinLnBrk="0" hangingPunct="1">
              <a:lnSpc>
                <a:spcPct val="100000"/>
              </a:lnSpc>
              <a:spcBef>
                <a:spcPts val="0"/>
              </a:spcBef>
              <a:spcAft>
                <a:spcPts val="0"/>
              </a:spcAft>
              <a:buClrTx/>
              <a:buSzTx/>
              <a:buFontTx/>
              <a:buNone/>
              <a:tabLst/>
              <a:defRPr/>
            </a:pPr>
            <a:r>
              <a:rPr kumimoji="0" lang="da-DK" sz="1200" b="0" i="0" u="none" strike="noStrike" kern="0" cap="none" spc="0" normalizeH="0" baseline="0" noProof="0" dirty="0">
                <a:ln>
                  <a:noFill/>
                </a:ln>
                <a:solidFill>
                  <a:prstClr val="white"/>
                </a:solidFill>
                <a:effectLst/>
                <a:uLnTx/>
                <a:uFillTx/>
                <a:latin typeface="Arial"/>
                <a:ea typeface="+mn-ea"/>
                <a:cs typeface="+mn-cs"/>
              </a:rPr>
              <a:t>1</a:t>
            </a:r>
          </a:p>
        </p:txBody>
      </p:sp>
      <p:sp>
        <p:nvSpPr>
          <p:cNvPr id="50" name="Afrundet rektangel 17"/>
          <p:cNvSpPr/>
          <p:nvPr userDrawn="1"/>
        </p:nvSpPr>
        <p:spPr>
          <a:xfrm>
            <a:off x="5159077" y="3029236"/>
            <a:ext cx="215972" cy="216000"/>
          </a:xfrm>
          <a:prstGeom prst="roundRect">
            <a:avLst/>
          </a:prstGeom>
          <a:solidFill>
            <a:schemeClr val="accent1"/>
          </a:solidFill>
          <a:ln w="12700" cap="flat" cmpd="sng" algn="ctr">
            <a:noFill/>
            <a:prstDash val="solid"/>
            <a:miter lim="800000"/>
          </a:ln>
          <a:effectLst/>
        </p:spPr>
        <p:txBody>
          <a:bodyPr lIns="0" tIns="0" rIns="0" bIns="0" rtlCol="0" anchor="ctr"/>
          <a:lstStyle/>
          <a:p>
            <a:pPr marL="0" marR="0" lvl="0" indent="0" algn="ctr" defTabSz="914218" eaLnBrk="1" fontAlgn="auto" latinLnBrk="0" hangingPunct="1">
              <a:lnSpc>
                <a:spcPct val="100000"/>
              </a:lnSpc>
              <a:spcBef>
                <a:spcPts val="0"/>
              </a:spcBef>
              <a:spcAft>
                <a:spcPts val="0"/>
              </a:spcAft>
              <a:buClrTx/>
              <a:buSzTx/>
              <a:buFontTx/>
              <a:buNone/>
              <a:tabLst/>
              <a:defRPr/>
            </a:pPr>
            <a:r>
              <a:rPr kumimoji="0" lang="da-DK" sz="1200" b="0" i="0" u="none" strike="noStrike" kern="0" cap="none" spc="0" normalizeH="0" baseline="0" noProof="0" dirty="0">
                <a:ln>
                  <a:noFill/>
                </a:ln>
                <a:solidFill>
                  <a:prstClr val="white"/>
                </a:solidFill>
                <a:effectLst/>
                <a:uLnTx/>
                <a:uFillTx/>
                <a:latin typeface="Arial"/>
                <a:ea typeface="+mn-ea"/>
                <a:cs typeface="+mn-cs"/>
              </a:rPr>
              <a:t>5</a:t>
            </a:r>
          </a:p>
        </p:txBody>
      </p:sp>
      <p:sp>
        <p:nvSpPr>
          <p:cNvPr id="51" name="Afrundet rektangel 18"/>
          <p:cNvSpPr/>
          <p:nvPr userDrawn="1"/>
        </p:nvSpPr>
        <p:spPr>
          <a:xfrm>
            <a:off x="3593143" y="2513938"/>
            <a:ext cx="215972" cy="216000"/>
          </a:xfrm>
          <a:prstGeom prst="roundRect">
            <a:avLst/>
          </a:prstGeom>
          <a:solidFill>
            <a:schemeClr val="accent1"/>
          </a:solidFill>
          <a:ln w="12700" cap="flat" cmpd="sng" algn="ctr">
            <a:noFill/>
            <a:prstDash val="solid"/>
            <a:miter lim="800000"/>
          </a:ln>
          <a:effectLst/>
        </p:spPr>
        <p:txBody>
          <a:bodyPr lIns="0" tIns="0" rIns="0" bIns="0" rtlCol="0" anchor="ctr"/>
          <a:lstStyle/>
          <a:p>
            <a:pPr marL="0" marR="0" lvl="0" indent="0" algn="ctr" defTabSz="914218" eaLnBrk="1" fontAlgn="auto" latinLnBrk="0" hangingPunct="1">
              <a:lnSpc>
                <a:spcPct val="100000"/>
              </a:lnSpc>
              <a:spcBef>
                <a:spcPts val="0"/>
              </a:spcBef>
              <a:spcAft>
                <a:spcPts val="0"/>
              </a:spcAft>
              <a:buClrTx/>
              <a:buSzTx/>
              <a:buFontTx/>
              <a:buNone/>
              <a:tabLst/>
              <a:defRPr/>
            </a:pPr>
            <a:r>
              <a:rPr kumimoji="0" lang="da-DK" sz="1200" b="0" i="0" u="none" strike="noStrike" kern="0" cap="none" spc="0" normalizeH="0" baseline="0" noProof="0" dirty="0">
                <a:ln>
                  <a:noFill/>
                </a:ln>
                <a:solidFill>
                  <a:prstClr val="white"/>
                </a:solidFill>
                <a:effectLst/>
                <a:uLnTx/>
                <a:uFillTx/>
                <a:latin typeface="Arial"/>
                <a:ea typeface="+mn-ea"/>
                <a:cs typeface="+mn-cs"/>
              </a:rPr>
              <a:t>4</a:t>
            </a:r>
          </a:p>
        </p:txBody>
      </p:sp>
      <p:sp>
        <p:nvSpPr>
          <p:cNvPr id="52" name="Afrundet rektangel 16"/>
          <p:cNvSpPr/>
          <p:nvPr userDrawn="1"/>
        </p:nvSpPr>
        <p:spPr>
          <a:xfrm>
            <a:off x="210483" y="2937917"/>
            <a:ext cx="215972" cy="216000"/>
          </a:xfrm>
          <a:prstGeom prst="roundRect">
            <a:avLst/>
          </a:prstGeom>
          <a:solidFill>
            <a:schemeClr val="accent1"/>
          </a:solidFill>
          <a:ln w="12700" cap="flat" cmpd="sng" algn="ctr">
            <a:noFill/>
            <a:prstDash val="solid"/>
            <a:miter lim="800000"/>
          </a:ln>
          <a:effectLst/>
        </p:spPr>
        <p:txBody>
          <a:bodyPr lIns="0" tIns="0" rIns="0" bIns="0" rtlCol="0" anchor="ctr"/>
          <a:lstStyle/>
          <a:p>
            <a:pPr marL="0" marR="0" lvl="0" indent="0" algn="ctr" defTabSz="914218" eaLnBrk="1" fontAlgn="auto" latinLnBrk="0" hangingPunct="1">
              <a:lnSpc>
                <a:spcPct val="100000"/>
              </a:lnSpc>
              <a:spcBef>
                <a:spcPts val="0"/>
              </a:spcBef>
              <a:spcAft>
                <a:spcPts val="0"/>
              </a:spcAft>
              <a:buClrTx/>
              <a:buSzTx/>
              <a:buFontTx/>
              <a:buNone/>
              <a:tabLst/>
              <a:defRPr/>
            </a:pPr>
            <a:r>
              <a:rPr kumimoji="0" lang="da-DK" sz="1200" b="0" i="0" u="none" strike="noStrike" kern="0" cap="none" spc="0" normalizeH="0" baseline="0" noProof="0" dirty="0">
                <a:ln>
                  <a:noFill/>
                </a:ln>
                <a:solidFill>
                  <a:prstClr val="white"/>
                </a:solidFill>
                <a:effectLst/>
                <a:uLnTx/>
                <a:uFillTx/>
                <a:latin typeface="Arial"/>
                <a:ea typeface="+mn-ea"/>
                <a:cs typeface="+mn-cs"/>
              </a:rPr>
              <a:t>2</a:t>
            </a:r>
          </a:p>
        </p:txBody>
      </p:sp>
      <p:sp>
        <p:nvSpPr>
          <p:cNvPr id="53" name="Afrundet rektangel 16"/>
          <p:cNvSpPr/>
          <p:nvPr userDrawn="1"/>
        </p:nvSpPr>
        <p:spPr>
          <a:xfrm>
            <a:off x="254272" y="5071640"/>
            <a:ext cx="215972" cy="216000"/>
          </a:xfrm>
          <a:prstGeom prst="roundRect">
            <a:avLst/>
          </a:prstGeom>
          <a:solidFill>
            <a:schemeClr val="accent1"/>
          </a:solidFill>
          <a:ln w="12700" cap="flat" cmpd="sng" algn="ctr">
            <a:noFill/>
            <a:prstDash val="solid"/>
            <a:miter lim="800000"/>
          </a:ln>
          <a:effectLst/>
        </p:spPr>
        <p:txBody>
          <a:bodyPr lIns="0" tIns="0" rIns="0" bIns="0" rtlCol="0" anchor="ctr"/>
          <a:lstStyle/>
          <a:p>
            <a:pPr marL="0" marR="0" lvl="0" indent="0" algn="ctr" defTabSz="914218" eaLnBrk="1" fontAlgn="auto" latinLnBrk="0" hangingPunct="1">
              <a:lnSpc>
                <a:spcPct val="100000"/>
              </a:lnSpc>
              <a:spcBef>
                <a:spcPts val="0"/>
              </a:spcBef>
              <a:spcAft>
                <a:spcPts val="0"/>
              </a:spcAft>
              <a:buClrTx/>
              <a:buSzTx/>
              <a:buFontTx/>
              <a:buNone/>
              <a:tabLst/>
              <a:defRPr/>
            </a:pPr>
            <a:r>
              <a:rPr kumimoji="0" lang="da-DK" sz="1200" b="0" i="0" u="none" strike="noStrike" kern="0" cap="none" spc="0" normalizeH="0" baseline="0" noProof="0" dirty="0">
                <a:ln>
                  <a:noFill/>
                </a:ln>
                <a:solidFill>
                  <a:prstClr val="white"/>
                </a:solidFill>
                <a:effectLst/>
                <a:uLnTx/>
                <a:uFillTx/>
                <a:latin typeface="Arial"/>
                <a:ea typeface="+mn-ea"/>
                <a:cs typeface="+mn-cs"/>
              </a:rPr>
              <a:t>3</a:t>
            </a:r>
          </a:p>
        </p:txBody>
      </p:sp>
      <p:sp>
        <p:nvSpPr>
          <p:cNvPr id="58" name="Text Box 48"/>
          <p:cNvSpPr txBox="1">
            <a:spLocks noChangeArrowheads="1"/>
          </p:cNvSpPr>
          <p:nvPr userDrawn="1"/>
        </p:nvSpPr>
        <p:spPr bwMode="auto">
          <a:xfrm>
            <a:off x="5243289" y="1829566"/>
            <a:ext cx="200722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143944"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altLang="da-DK" sz="900" b="0" noProof="1">
                <a:latin typeface="Arial" panose="020B0604020202020204" pitchFamily="34" charset="0"/>
                <a:cs typeface="Arial" panose="020B0604020202020204" pitchFamily="34" charset="0"/>
              </a:rPr>
              <a:t>5. Klik på forhåndsvisning for at indsætte slide</a:t>
            </a:r>
            <a:endParaRPr lang="da-DK" altLang="da-DK" sz="900" b="0" baseline="0" noProof="1">
              <a:latin typeface="Arial" panose="020B0604020202020204" pitchFamily="34" charset="0"/>
              <a:cs typeface="Arial" panose="020B0604020202020204" pitchFamily="34" charset="0"/>
            </a:endParaRPr>
          </a:p>
        </p:txBody>
      </p:sp>
      <p:sp>
        <p:nvSpPr>
          <p:cNvPr id="59" name="Text Box 48"/>
          <p:cNvSpPr txBox="1">
            <a:spLocks noChangeArrowheads="1"/>
          </p:cNvSpPr>
          <p:nvPr userDrawn="1"/>
        </p:nvSpPr>
        <p:spPr bwMode="auto">
          <a:xfrm>
            <a:off x="9745079" y="1817461"/>
            <a:ext cx="2016000" cy="4154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altLang="da-DK" sz="900" b="0" noProof="1">
                <a:latin typeface="Arial" panose="020B0604020202020204" pitchFamily="34" charset="0"/>
                <a:cs typeface="Arial" panose="020B0604020202020204" pitchFamily="34" charset="0"/>
              </a:rPr>
              <a:t>7. Klik på et billede og indsæt i en pladsholder i PowerPoint skabelonen.</a:t>
            </a:r>
            <a:endParaRPr lang="da-DK" sz="700" noProof="1">
              <a:latin typeface="Arial" panose="020B0604020202020204" pitchFamily="34" charset="0"/>
              <a:cs typeface="Arial" panose="020B0604020202020204" pitchFamily="34" charset="0"/>
            </a:endParaRPr>
          </a:p>
        </p:txBody>
      </p:sp>
      <p:cxnSp>
        <p:nvCxnSpPr>
          <p:cNvPr id="8" name="Straight Connector 7"/>
          <p:cNvCxnSpPr/>
          <p:nvPr userDrawn="1"/>
        </p:nvCxnSpPr>
        <p:spPr>
          <a:xfrm flipV="1">
            <a:off x="4862745" y="3549766"/>
            <a:ext cx="475125" cy="448826"/>
          </a:xfrm>
          <a:prstGeom prst="line">
            <a:avLst/>
          </a:prstGeom>
          <a:ln w="127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7"/>
          <a:stretch>
            <a:fillRect/>
          </a:stretch>
        </p:blipFill>
        <p:spPr>
          <a:xfrm>
            <a:off x="7474468" y="2328111"/>
            <a:ext cx="2016000" cy="2800279"/>
          </a:xfrm>
          <a:prstGeom prst="rect">
            <a:avLst/>
          </a:prstGeom>
        </p:spPr>
      </p:pic>
      <p:pic>
        <p:nvPicPr>
          <p:cNvPr id="10" name="Picture 9"/>
          <p:cNvPicPr>
            <a:picLocks noChangeAspect="1"/>
          </p:cNvPicPr>
          <p:nvPr userDrawn="1"/>
        </p:nvPicPr>
        <p:blipFill rotWithShape="1">
          <a:blip r:embed="rId8"/>
          <a:srcRect b="32592"/>
          <a:stretch/>
        </p:blipFill>
        <p:spPr>
          <a:xfrm>
            <a:off x="9745079" y="2335805"/>
            <a:ext cx="2340000" cy="3549058"/>
          </a:xfrm>
          <a:prstGeom prst="rect">
            <a:avLst/>
          </a:prstGeom>
        </p:spPr>
      </p:pic>
      <p:sp>
        <p:nvSpPr>
          <p:cNvPr id="56" name="Afrundet rektangel 17"/>
          <p:cNvSpPr/>
          <p:nvPr userDrawn="1"/>
        </p:nvSpPr>
        <p:spPr>
          <a:xfrm>
            <a:off x="9382482" y="2839039"/>
            <a:ext cx="215972" cy="216000"/>
          </a:xfrm>
          <a:prstGeom prst="roundRect">
            <a:avLst/>
          </a:prstGeom>
          <a:solidFill>
            <a:schemeClr val="accent1"/>
          </a:solidFill>
          <a:ln w="12700" cap="flat" cmpd="sng" algn="ctr">
            <a:noFill/>
            <a:prstDash val="solid"/>
            <a:miter lim="800000"/>
          </a:ln>
          <a:effectLst/>
        </p:spPr>
        <p:txBody>
          <a:bodyPr lIns="0" tIns="0" rIns="0" bIns="0" rtlCol="0" anchor="ctr"/>
          <a:lstStyle/>
          <a:p>
            <a:pPr marL="0" marR="0" lvl="0" indent="0" algn="ctr" defTabSz="914218" eaLnBrk="1" fontAlgn="auto" latinLnBrk="0" hangingPunct="1">
              <a:lnSpc>
                <a:spcPct val="100000"/>
              </a:lnSpc>
              <a:spcBef>
                <a:spcPts val="0"/>
              </a:spcBef>
              <a:spcAft>
                <a:spcPts val="0"/>
              </a:spcAft>
              <a:buClrTx/>
              <a:buSzTx/>
              <a:buFontTx/>
              <a:buNone/>
              <a:tabLst/>
              <a:defRPr/>
            </a:pPr>
            <a:r>
              <a:rPr kumimoji="0" lang="da-DK" sz="1200" b="0" i="0" u="none" strike="noStrike" kern="0" cap="none" spc="0" normalizeH="0" baseline="0" noProof="0" dirty="0">
                <a:ln>
                  <a:noFill/>
                </a:ln>
                <a:solidFill>
                  <a:prstClr val="white"/>
                </a:solidFill>
                <a:effectLst/>
                <a:uLnTx/>
                <a:uFillTx/>
                <a:latin typeface="Arial"/>
                <a:ea typeface="+mn-ea"/>
                <a:cs typeface="+mn-cs"/>
              </a:rPr>
              <a:t>6</a:t>
            </a:r>
          </a:p>
        </p:txBody>
      </p:sp>
      <p:sp>
        <p:nvSpPr>
          <p:cNvPr id="60" name="Rectangle 59"/>
          <p:cNvSpPr/>
          <p:nvPr userDrawn="1"/>
        </p:nvSpPr>
        <p:spPr>
          <a:xfrm>
            <a:off x="8876145" y="2797654"/>
            <a:ext cx="433025" cy="27764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61" name="Rectangle 60"/>
          <p:cNvSpPr/>
          <p:nvPr userDrawn="1"/>
        </p:nvSpPr>
        <p:spPr>
          <a:xfrm>
            <a:off x="9878376" y="3454770"/>
            <a:ext cx="992823" cy="670805"/>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cxnSp>
        <p:nvCxnSpPr>
          <p:cNvPr id="62" name="Straight Connector 61"/>
          <p:cNvCxnSpPr>
            <a:stCxn id="60" idx="2"/>
          </p:cNvCxnSpPr>
          <p:nvPr userDrawn="1"/>
        </p:nvCxnSpPr>
        <p:spPr>
          <a:xfrm>
            <a:off x="9092658" y="3075294"/>
            <a:ext cx="785718" cy="723931"/>
          </a:xfrm>
          <a:prstGeom prst="line">
            <a:avLst/>
          </a:prstGeom>
          <a:ln w="1270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48" name="Afrundet rektangel 17"/>
          <p:cNvSpPr/>
          <p:nvPr userDrawn="1"/>
        </p:nvSpPr>
        <p:spPr>
          <a:xfrm>
            <a:off x="9728501" y="3333766"/>
            <a:ext cx="215972" cy="216000"/>
          </a:xfrm>
          <a:prstGeom prst="roundRect">
            <a:avLst/>
          </a:prstGeom>
          <a:solidFill>
            <a:schemeClr val="accent1"/>
          </a:solidFill>
          <a:ln w="12700" cap="flat" cmpd="sng" algn="ctr">
            <a:noFill/>
            <a:prstDash val="solid"/>
            <a:miter lim="800000"/>
          </a:ln>
          <a:effectLst/>
        </p:spPr>
        <p:txBody>
          <a:bodyPr lIns="0" tIns="0" rIns="0" bIns="0" rtlCol="0" anchor="ctr"/>
          <a:lstStyle/>
          <a:p>
            <a:pPr marL="0" marR="0" lvl="0" indent="0" algn="ctr" defTabSz="914218" eaLnBrk="1" fontAlgn="auto" latinLnBrk="0" hangingPunct="1">
              <a:lnSpc>
                <a:spcPct val="100000"/>
              </a:lnSpc>
              <a:spcBef>
                <a:spcPts val="0"/>
              </a:spcBef>
              <a:spcAft>
                <a:spcPts val="0"/>
              </a:spcAft>
              <a:buClrTx/>
              <a:buSzTx/>
              <a:buFontTx/>
              <a:buNone/>
              <a:tabLst/>
              <a:defRPr/>
            </a:pPr>
            <a:r>
              <a:rPr kumimoji="0" lang="da-DK" sz="1200" b="0" i="0" u="none" strike="noStrike" kern="0" cap="none" spc="0" normalizeH="0" baseline="0" noProof="0" dirty="0">
                <a:ln>
                  <a:noFill/>
                </a:ln>
                <a:solidFill>
                  <a:prstClr val="white"/>
                </a:solidFill>
                <a:effectLst/>
                <a:uLnTx/>
                <a:uFillTx/>
                <a:latin typeface="Arial"/>
                <a:ea typeface="+mn-ea"/>
                <a:cs typeface="+mn-cs"/>
              </a:rPr>
              <a:t>7</a:t>
            </a:r>
          </a:p>
        </p:txBody>
      </p:sp>
    </p:spTree>
    <p:extLst>
      <p:ext uri="{BB962C8B-B14F-4D97-AF65-F5344CB8AC3E}">
        <p14:creationId xmlns:p14="http://schemas.microsoft.com/office/powerpoint/2010/main" val="23717404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rugerguide - PowerPoint">
    <p:spTree>
      <p:nvGrpSpPr>
        <p:cNvPr id="1" name=""/>
        <p:cNvGrpSpPr/>
        <p:nvPr/>
      </p:nvGrpSpPr>
      <p:grpSpPr>
        <a:xfrm>
          <a:off x="0" y="0"/>
          <a:ext cx="0" cy="0"/>
          <a:chOff x="0" y="0"/>
          <a:chExt cx="0" cy="0"/>
        </a:xfrm>
      </p:grpSpPr>
      <p:sp>
        <p:nvSpPr>
          <p:cNvPr id="9" name="Fast overskrift"/>
          <p:cNvSpPr txBox="1"/>
          <p:nvPr userDrawn="1"/>
        </p:nvSpPr>
        <p:spPr>
          <a:xfrm>
            <a:off x="647700" y="539750"/>
            <a:ext cx="10245725" cy="650171"/>
          </a:xfrm>
          <a:prstGeom prst="rect">
            <a:avLst/>
          </a:prstGeom>
          <a:noFill/>
        </p:spPr>
        <p:txBody>
          <a:bodyPr wrap="square" lIns="0" tIns="0" rIns="0" bIns="0" rtlCol="0" anchor="b" anchorCtr="0">
            <a:noAutofit/>
          </a:bodyPr>
          <a:lstStyle/>
          <a:p>
            <a:r>
              <a:rPr lang="da-DK" sz="3200" b="0" noProof="1">
                <a:solidFill>
                  <a:schemeClr val="tx1"/>
                </a:solidFill>
                <a:latin typeface="Arial" panose="020B0604020202020204" pitchFamily="34" charset="0"/>
                <a:cs typeface="Arial" panose="020B0604020202020204" pitchFamily="34" charset="0"/>
              </a:rPr>
              <a:t>Brugerguide - Slet før anvendelse</a:t>
            </a:r>
          </a:p>
        </p:txBody>
      </p:sp>
      <p:sp>
        <p:nvSpPr>
          <p:cNvPr id="29" name="Text Box 2"/>
          <p:cNvSpPr txBox="1">
            <a:spLocks noChangeArrowheads="1"/>
          </p:cNvSpPr>
          <p:nvPr userDrawn="1"/>
        </p:nvSpPr>
        <p:spPr bwMode="auto">
          <a:xfrm>
            <a:off x="647700" y="1833789"/>
            <a:ext cx="2280360" cy="44781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Brug layouts</a:t>
            </a:r>
          </a:p>
          <a:p>
            <a:pPr eaLnBrk="1" hangingPunct="1">
              <a:spcAft>
                <a:spcPts val="600"/>
              </a:spcAft>
              <a:defRPr/>
            </a:pPr>
            <a:r>
              <a:rPr lang="da-DK" altLang="da-DK" sz="1000" b="1" noProof="1">
                <a:solidFill>
                  <a:schemeClr val="tx1"/>
                </a:solidFill>
                <a:latin typeface="Arial" panose="020B0604020202020204" pitchFamily="34" charset="0"/>
                <a:cs typeface="Arial" panose="020B0604020202020204" pitchFamily="34" charset="0"/>
              </a:rPr>
              <a:t>1. </a:t>
            </a:r>
            <a:r>
              <a:rPr lang="da-DK" altLang="da-DK" sz="1000" b="0" noProof="1">
                <a:solidFill>
                  <a:schemeClr val="tx1"/>
                </a:solidFill>
                <a:latin typeface="Arial" panose="020B0604020202020204" pitchFamily="34" charset="0"/>
                <a:cs typeface="Arial" panose="020B0604020202020204" pitchFamily="34" charset="0"/>
              </a:rPr>
              <a:t>Klik på fanen </a:t>
            </a:r>
            <a:r>
              <a:rPr lang="da-DK" altLang="da-DK" sz="1000" b="1" noProof="1">
                <a:solidFill>
                  <a:schemeClr val="tx1"/>
                </a:solidFill>
                <a:latin typeface="Arial" panose="020B0604020202020204" pitchFamily="34" charset="0"/>
                <a:cs typeface="Arial" panose="020B0604020202020204" pitchFamily="34" charset="0"/>
              </a:rPr>
              <a:t>Hjem</a:t>
            </a:r>
          </a:p>
          <a:p>
            <a:pPr eaLnBrk="1" hangingPunct="1">
              <a:spcAft>
                <a:spcPts val="600"/>
              </a:spcAft>
              <a:defRPr/>
            </a:pPr>
            <a:r>
              <a:rPr lang="da-DK" altLang="da-DK" sz="1000" b="1" noProof="1">
                <a:solidFill>
                  <a:schemeClr val="tx1"/>
                </a:solidFill>
                <a:latin typeface="Arial" panose="020B0604020202020204" pitchFamily="34" charset="0"/>
                <a:cs typeface="Arial" panose="020B0604020202020204" pitchFamily="34" charset="0"/>
              </a:rPr>
              <a:t>2. </a:t>
            </a:r>
            <a:r>
              <a:rPr lang="da-DK" altLang="da-DK" sz="1000" b="0" noProof="1">
                <a:solidFill>
                  <a:schemeClr val="tx1"/>
                </a:solidFill>
                <a:latin typeface="Arial" panose="020B0604020202020204" pitchFamily="34" charset="0"/>
                <a:cs typeface="Arial" panose="020B0604020202020204" pitchFamily="34" charset="0"/>
              </a:rPr>
              <a:t>Klik på menupunktet </a:t>
            </a:r>
            <a:r>
              <a:rPr lang="da-DK" altLang="da-DK" sz="1000" b="1" noProof="1">
                <a:solidFill>
                  <a:schemeClr val="tx1"/>
                </a:solidFill>
                <a:latin typeface="Arial" panose="020B0604020202020204" pitchFamily="34" charset="0"/>
                <a:cs typeface="Arial" panose="020B0604020202020204" pitchFamily="34" charset="0"/>
              </a:rPr>
              <a:t>Nyt Slide </a:t>
            </a:r>
            <a:r>
              <a:rPr lang="da-DK" altLang="da-DK" sz="1000" b="0" noProof="1">
                <a:solidFill>
                  <a:schemeClr val="tx1"/>
                </a:solidFill>
                <a:latin typeface="Arial" panose="020B0604020202020204" pitchFamily="34" charset="0"/>
                <a:cs typeface="Arial" panose="020B0604020202020204" pitchFamily="34" charset="0"/>
              </a:rPr>
              <a:t>for </a:t>
            </a:r>
            <a:br>
              <a:rPr lang="da-DK" altLang="da-DK" sz="1000" b="0" noProof="1">
                <a:solidFill>
                  <a:schemeClr val="tx1"/>
                </a:solidFill>
                <a:latin typeface="Arial" panose="020B0604020202020204" pitchFamily="34" charset="0"/>
                <a:cs typeface="Arial" panose="020B0604020202020204" pitchFamily="34" charset="0"/>
              </a:rPr>
            </a:br>
            <a:r>
              <a:rPr lang="da-DK" altLang="da-DK" sz="1000" b="0" noProof="1">
                <a:solidFill>
                  <a:schemeClr val="tx1"/>
                </a:solidFill>
                <a:latin typeface="Arial" panose="020B0604020202020204" pitchFamily="34" charset="0"/>
                <a:cs typeface="Arial" panose="020B0604020202020204" pitchFamily="34" charset="0"/>
              </a:rPr>
              <a:t>at indsætte nyt slide</a:t>
            </a:r>
          </a:p>
          <a:p>
            <a:pPr eaLnBrk="1" hangingPunct="1">
              <a:spcAft>
                <a:spcPts val="600"/>
              </a:spcAft>
              <a:defRPr/>
            </a:pPr>
            <a:r>
              <a:rPr lang="da-DK" altLang="da-DK" sz="1000" b="1" noProof="1">
                <a:solidFill>
                  <a:schemeClr val="tx1"/>
                </a:solidFill>
                <a:latin typeface="Arial" panose="020B0604020202020204" pitchFamily="34" charset="0"/>
                <a:cs typeface="Arial" panose="020B0604020202020204" pitchFamily="34" charset="0"/>
              </a:rPr>
              <a:t>3. </a:t>
            </a:r>
            <a:r>
              <a:rPr lang="da-DK" altLang="da-DK" sz="1000" b="0" noProof="1">
                <a:solidFill>
                  <a:schemeClr val="tx1"/>
                </a:solidFill>
                <a:latin typeface="Arial" panose="020B0604020202020204" pitchFamily="34" charset="0"/>
                <a:cs typeface="Arial" panose="020B0604020202020204" pitchFamily="34" charset="0"/>
              </a:rPr>
              <a:t>Vælg </a:t>
            </a:r>
            <a:r>
              <a:rPr lang="da-DK" altLang="da-DK" sz="1000" b="1" noProof="1">
                <a:solidFill>
                  <a:schemeClr val="tx1"/>
                </a:solidFill>
                <a:latin typeface="Arial" panose="020B0604020202020204" pitchFamily="34" charset="0"/>
                <a:cs typeface="Arial" panose="020B0604020202020204" pitchFamily="34" charset="0"/>
              </a:rPr>
              <a:t>Layout</a:t>
            </a:r>
            <a:r>
              <a:rPr lang="da-DK" altLang="da-DK" sz="1000" b="0" noProof="1">
                <a:solidFill>
                  <a:schemeClr val="tx1"/>
                </a:solidFill>
                <a:latin typeface="Arial" panose="020B0604020202020204" pitchFamily="34" charset="0"/>
                <a:cs typeface="Arial" panose="020B0604020202020204" pitchFamily="34" charset="0"/>
              </a:rPr>
              <a:t> for at ændre dit </a:t>
            </a:r>
            <a:br>
              <a:rPr lang="da-DK" altLang="da-DK" sz="1000" b="0" noProof="1">
                <a:solidFill>
                  <a:schemeClr val="tx1"/>
                </a:solidFill>
                <a:latin typeface="Arial" panose="020B0604020202020204" pitchFamily="34" charset="0"/>
                <a:cs typeface="Arial" panose="020B0604020202020204" pitchFamily="34" charset="0"/>
              </a:rPr>
            </a:br>
            <a:r>
              <a:rPr lang="da-DK" altLang="da-DK" sz="1000" b="0" noProof="1">
                <a:solidFill>
                  <a:schemeClr val="tx1"/>
                </a:solidFill>
                <a:latin typeface="Arial" panose="020B0604020202020204" pitchFamily="34" charset="0"/>
                <a:cs typeface="Arial" panose="020B0604020202020204" pitchFamily="34" charset="0"/>
              </a:rPr>
              <a:t>nuværende layout til et alternativt</a:t>
            </a:r>
          </a:p>
          <a:p>
            <a:pPr eaLnBrk="1" hangingPunct="1">
              <a:spcAft>
                <a:spcPts val="600"/>
              </a:spcAft>
              <a:defRPr/>
            </a:pPr>
            <a:endParaRPr lang="da-DK" sz="1000" b="1" noProof="1">
              <a:latin typeface="Arial" panose="020B0604020202020204" pitchFamily="34" charset="0"/>
              <a:cs typeface="Arial" panose="020B0604020202020204" pitchFamily="34" charset="0"/>
            </a:endParaRPr>
          </a:p>
          <a:p>
            <a:pPr eaLnBrk="1" hangingPunct="1">
              <a:spcAft>
                <a:spcPts val="600"/>
              </a:spcAft>
              <a:defRPr/>
            </a:pPr>
            <a:r>
              <a:rPr lang="da-DK" sz="1000" b="1" noProof="1">
                <a:latin typeface="Arial" panose="020B0604020202020204" pitchFamily="34" charset="0"/>
                <a:cs typeface="Arial" panose="020B0604020202020204" pitchFamily="34" charset="0"/>
              </a:rPr>
              <a:t>Brug</a:t>
            </a:r>
            <a:r>
              <a:rPr lang="da-DK" sz="1000" b="1" baseline="0" noProof="1">
                <a:latin typeface="Arial" panose="020B0604020202020204" pitchFamily="34" charset="0"/>
                <a:cs typeface="Arial" panose="020B0604020202020204" pitchFamily="34" charset="0"/>
              </a:rPr>
              <a:t> tekst typografier</a:t>
            </a:r>
            <a:endParaRPr lang="da-DK" sz="1000" b="1" noProof="1">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Brug</a:t>
            </a:r>
            <a:r>
              <a:rPr lang="da-DK" altLang="da-DK" sz="900" b="1" noProof="1">
                <a:solidFill>
                  <a:schemeClr val="tx1"/>
                </a:solidFill>
                <a:latin typeface="Arial" panose="020B0604020202020204" pitchFamily="34" charset="0"/>
                <a:cs typeface="Arial" panose="020B0604020202020204" pitchFamily="34" charset="0"/>
              </a:rPr>
              <a:t> TAB </a:t>
            </a:r>
            <a:r>
              <a:rPr lang="da-DK" altLang="da-DK" sz="900" b="0" noProof="1">
                <a:solidFill>
                  <a:schemeClr val="tx1"/>
                </a:solidFill>
                <a:latin typeface="Arial" panose="020B0604020202020204" pitchFamily="34" charset="0"/>
                <a:cs typeface="Arial" panose="020B0604020202020204" pitchFamily="34" charset="0"/>
              </a:rPr>
              <a:t>på tastaturet for at gå frem i tekst-niveauer.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ENTER</a:t>
            </a:r>
            <a:r>
              <a:rPr lang="da-DK" altLang="da-DK" sz="900" b="0" noProof="1">
                <a:solidFill>
                  <a:schemeClr val="tx1"/>
                </a:solidFill>
                <a:latin typeface="Arial" panose="020B0604020202020204" pitchFamily="34" charset="0"/>
                <a:cs typeface="Arial" panose="020B0604020202020204" pitchFamily="34" charset="0"/>
              </a:rPr>
              <a:t>, derefter </a:t>
            </a:r>
            <a:r>
              <a:rPr lang="da-DK" altLang="da-DK" sz="900" b="1" noProof="1">
                <a:solidFill>
                  <a:schemeClr val="tx1"/>
                </a:solidFill>
                <a:latin typeface="Arial" panose="020B0604020202020204" pitchFamily="34" charset="0"/>
                <a:cs typeface="Arial" panose="020B0604020202020204" pitchFamily="34" charset="0"/>
              </a:rPr>
              <a:t>TAB</a:t>
            </a:r>
            <a:r>
              <a:rPr lang="da-DK" altLang="da-DK" sz="900" b="0" noProof="1">
                <a:solidFill>
                  <a:schemeClr val="tx1"/>
                </a:solidFill>
                <a:latin typeface="Arial" panose="020B0604020202020204" pitchFamily="34" charset="0"/>
                <a:cs typeface="Arial" panose="020B0604020202020204" pitchFamily="34" charset="0"/>
              </a:rPr>
              <a:t> for at skifte fra et niveau til det næste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For at gå tilbage i tekst-niveauer,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brug </a:t>
            </a:r>
            <a:r>
              <a:rPr lang="da-DK" altLang="da-DK" sz="900" b="1" noProof="1">
                <a:solidFill>
                  <a:schemeClr val="tx1"/>
                </a:solidFill>
                <a:latin typeface="Arial" panose="020B0604020202020204" pitchFamily="34" charset="0"/>
                <a:cs typeface="Arial" panose="020B0604020202020204" pitchFamily="34" charset="0"/>
              </a:rPr>
              <a:t>SHIFT+TAB</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Alternativt kan </a:t>
            </a:r>
            <a:br>
              <a:rPr lang="da-DK" altLang="da-DK" sz="900" b="0" noProof="1">
                <a:solidFill>
                  <a:schemeClr val="tx1"/>
                </a:solidFill>
                <a:latin typeface="Arial" panose="020B0604020202020204" pitchFamily="34" charset="0"/>
                <a:cs typeface="Arial" panose="020B0604020202020204" pitchFamily="34" charset="0"/>
              </a:rPr>
            </a:br>
            <a:r>
              <a:rPr lang="da-DK" altLang="da-DK" sz="900" b="1" noProof="1">
                <a:solidFill>
                  <a:schemeClr val="tx1"/>
                </a:solidFill>
                <a:latin typeface="Arial" panose="020B0604020202020204" pitchFamily="34" charset="0"/>
                <a:cs typeface="Arial" panose="020B0604020202020204" pitchFamily="34" charset="0"/>
              </a:rPr>
              <a:t>Forøg</a:t>
            </a:r>
            <a:r>
              <a:rPr lang="da-DK" altLang="da-DK" sz="900" b="0" noProof="1">
                <a:solidFill>
                  <a:schemeClr val="tx1"/>
                </a:solidFill>
                <a:latin typeface="Arial" panose="020B0604020202020204" pitchFamily="34" charset="0"/>
                <a:cs typeface="Arial" panose="020B0604020202020204" pitchFamily="34" charset="0"/>
              </a:rPr>
              <a:t> og </a:t>
            </a:r>
            <a:r>
              <a:rPr lang="da-DK" altLang="da-DK" sz="900" b="1" noProof="1">
                <a:solidFill>
                  <a:schemeClr val="tx1"/>
                </a:solidFill>
                <a:latin typeface="Arial" panose="020B0604020202020204" pitchFamily="34" charset="0"/>
                <a:cs typeface="Arial" panose="020B0604020202020204" pitchFamily="34" charset="0"/>
              </a:rPr>
              <a:t>Formindsk</a:t>
            </a:r>
            <a:r>
              <a:rPr lang="da-DK" altLang="da-DK" sz="900" b="0" noProof="1">
                <a:solidFill>
                  <a:schemeClr val="tx1"/>
                </a:solidFill>
                <a:latin typeface="Arial" panose="020B0604020202020204" pitchFamily="34" charset="0"/>
                <a:cs typeface="Arial" panose="020B0604020202020204" pitchFamily="34" charset="0"/>
              </a:rPr>
              <a:t> listeniveau bruges</a:t>
            </a:r>
          </a:p>
          <a:p>
            <a:pPr fontAlgn="auto">
              <a:spcBef>
                <a:spcPts val="1200"/>
              </a:spcBef>
              <a:spcAft>
                <a:spcPts val="600"/>
              </a:spcAft>
              <a:buFont typeface="+mj-lt"/>
              <a:buNone/>
              <a:defRPr/>
            </a:pPr>
            <a:r>
              <a:rPr lang="da-DK" sz="1000" b="1" noProof="1">
                <a:solidFill>
                  <a:schemeClr val="tx1"/>
                </a:solidFill>
                <a:latin typeface="Arial" panose="020B0604020202020204" pitchFamily="34" charset="0"/>
                <a:cs typeface="Arial" panose="020B0604020202020204" pitchFamily="34" charset="0"/>
              </a:rPr>
              <a:t>Nulstil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Hjem</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Nulstil</a:t>
            </a:r>
            <a:r>
              <a:rPr lang="da-DK" altLang="da-DK" sz="900" b="0" noProof="1">
                <a:solidFill>
                  <a:schemeClr val="tx1"/>
                </a:solidFill>
                <a:latin typeface="Arial" panose="020B0604020202020204" pitchFamily="34" charset="0"/>
                <a:cs typeface="Arial" panose="020B0604020202020204" pitchFamily="34" charset="0"/>
              </a:rPr>
              <a:t> for at nulstille placering, størrelse og formatering af pladsholdere til layoutets oprindelige design </a:t>
            </a:r>
          </a:p>
          <a:p>
            <a:pPr eaLnBrk="1" hangingPunct="1">
              <a:spcAft>
                <a:spcPts val="600"/>
              </a:spcAft>
              <a:defRPr/>
            </a:pPr>
            <a:endParaRPr lang="da-DK" sz="900" b="1" noProof="1">
              <a:solidFill>
                <a:schemeClr val="tx1"/>
              </a:solidFill>
              <a:latin typeface="Arial" panose="020B0604020202020204" pitchFamily="34" charset="0"/>
              <a:cs typeface="Arial" panose="020B0604020202020204" pitchFamily="34" charset="0"/>
            </a:endParaRPr>
          </a:p>
          <a:p>
            <a:pPr eaLnBrk="1" hangingPunct="1">
              <a:spcAft>
                <a:spcPts val="240"/>
              </a:spcAft>
              <a:defRPr/>
            </a:pPr>
            <a:endParaRPr lang="da-DK" sz="900" noProof="1">
              <a:solidFill>
                <a:schemeClr val="tx1"/>
              </a:solidFill>
              <a:latin typeface="Arial" panose="020B0604020202020204" pitchFamily="34" charset="0"/>
              <a:cs typeface="Arial" panose="020B0604020202020204" pitchFamily="34" charset="0"/>
            </a:endParaRPr>
          </a:p>
        </p:txBody>
      </p:sp>
      <p:sp>
        <p:nvSpPr>
          <p:cNvPr id="21" name="Text Box 3"/>
          <p:cNvSpPr txBox="1">
            <a:spLocks noChangeArrowheads="1"/>
          </p:cNvSpPr>
          <p:nvPr userDrawn="1"/>
        </p:nvSpPr>
        <p:spPr bwMode="auto">
          <a:xfrm>
            <a:off x="4850500" y="1833789"/>
            <a:ext cx="2160798" cy="2508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På slides med billedpladsholder,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klik på ikonet og vælg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Beskær billede efter indsættelse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nede, mens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t>
            </a:r>
            <a:r>
              <a:rPr lang="da-DK" altLang="da-DK" sz="900" b="0" noProof="1">
                <a:solidFill>
                  <a:schemeClr val="tx1"/>
                </a:solidFill>
                <a:latin typeface="Arial" panose="020B0604020202020204" pitchFamily="34" charset="0"/>
                <a:cs typeface="Arial" panose="020B0604020202020204" pitchFamily="34" charset="0"/>
              </a:rPr>
              <a:t>Hvis du sletter billedet og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indsætter et nyt, kan billedet lægge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schemeClr val="tx1"/>
                </a:solidFill>
                <a:latin typeface="Arial" panose="020B0604020202020204" pitchFamily="34" charset="0"/>
                <a:cs typeface="Arial" panose="020B0604020202020204" pitchFamily="34" charset="0"/>
              </a:rPr>
              <a:t>Placer bagest</a:t>
            </a:r>
          </a:p>
        </p:txBody>
      </p:sp>
      <p:sp>
        <p:nvSpPr>
          <p:cNvPr id="25" name="Text Box 4"/>
          <p:cNvSpPr txBox="1">
            <a:spLocks noChangeArrowheads="1"/>
          </p:cNvSpPr>
          <p:nvPr userDrawn="1"/>
        </p:nvSpPr>
        <p:spPr bwMode="auto">
          <a:xfrm>
            <a:off x="8760126" y="1815926"/>
            <a:ext cx="2358243" cy="35086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For at justere sidenummerering, </a:t>
            </a:r>
            <a:br>
              <a:rPr lang="da-DK" sz="1000" b="1" noProof="1">
                <a:solidFill>
                  <a:schemeClr val="tx1"/>
                </a:solidFill>
                <a:latin typeface="Arial" panose="020B0604020202020204" pitchFamily="34" charset="0"/>
                <a:cs typeface="Arial" panose="020B0604020202020204" pitchFamily="34" charset="0"/>
              </a:rPr>
            </a:br>
            <a:r>
              <a:rPr lang="da-DK" sz="1000" b="1" noProof="1">
                <a:solidFill>
                  <a:schemeClr val="tx1"/>
                </a:solidFill>
                <a:latin typeface="Arial" panose="020B0604020202020204" pitchFamily="34" charset="0"/>
                <a:cs typeface="Arial" panose="020B0604020202020204" pitchFamily="34" charset="0"/>
              </a:rPr>
              <a:t>dato og sidefod</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Arial" panose="020B0604020202020204" pitchFamily="34" charset="0"/>
                <a:cs typeface="Arial" panose="020B0604020202020204" pitchFamily="34" charset="0"/>
              </a:rPr>
              <a:t>Gør dette som</a:t>
            </a:r>
            <a:r>
              <a:rPr lang="da-DK" altLang="da-DK" sz="900" b="0" baseline="0" noProof="1">
                <a:solidFill>
                  <a:schemeClr val="tx1"/>
                </a:solidFill>
                <a:latin typeface="Arial" panose="020B0604020202020204" pitchFamily="34" charset="0"/>
                <a:cs typeface="Arial" panose="020B0604020202020204" pitchFamily="34" charset="0"/>
              </a:rPr>
              <a:t> det sidste i din præsentation, så det slår igennem på alle slides</a:t>
            </a:r>
            <a:endParaRPr lang="da-DK"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Sidehoved og Sidefod</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(indtast evt. tekst i sidefod)</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Anvend på alle </a:t>
            </a:r>
            <a:r>
              <a:rPr lang="da-DK" altLang="da-DK" sz="900" b="0" noProof="1">
                <a:solidFill>
                  <a:schemeClr val="tx1"/>
                </a:solidFill>
                <a:latin typeface="Arial" panose="020B0604020202020204" pitchFamily="34" charset="0"/>
                <a:cs typeface="Arial" panose="020B0604020202020204" pitchFamily="34" charset="0"/>
              </a:rPr>
              <a:t>eller </a:t>
            </a:r>
            <a:r>
              <a:rPr lang="da-DK" altLang="da-DK" sz="900" b="1" noProof="1">
                <a:solidFill>
                  <a:schemeClr val="tx1"/>
                </a:solidFill>
                <a:latin typeface="Arial" panose="020B0604020202020204" pitchFamily="34" charset="0"/>
                <a:cs typeface="Arial" panose="020B0604020202020204" pitchFamily="34" charset="0"/>
              </a:rPr>
              <a:t>Anvend</a:t>
            </a:r>
            <a:r>
              <a:rPr lang="da-DK" altLang="da-DK" sz="900" b="0" noProof="1">
                <a:solidFill>
                  <a:schemeClr val="tx1"/>
                </a:solidFill>
                <a:latin typeface="Arial" panose="020B0604020202020204" pitchFamily="34" charset="0"/>
                <a:cs typeface="Arial" panose="020B0604020202020204" pitchFamily="34" charset="0"/>
              </a:rPr>
              <a:t> hvis det kun skal være på et enkelt slide</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Hjælpelinjer</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For at se hjælpelinjer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Vis </a:t>
            </a:r>
            <a:r>
              <a:rPr lang="da-DK" altLang="da-DK" sz="900" b="0" noProof="1">
                <a:solidFill>
                  <a:schemeClr val="tx1"/>
                </a:solidFill>
                <a:latin typeface="Arial" panose="020B0604020202020204" pitchFamily="34" charset="0"/>
                <a:cs typeface="Arial" panose="020B0604020202020204" pitchFamily="34" charset="0"/>
              </a:rPr>
              <a:t>og sæt hak ved </a:t>
            </a:r>
            <a:r>
              <a:rPr lang="da-DK" altLang="da-DK" sz="900" b="1" noProof="1">
                <a:solidFill>
                  <a:schemeClr val="tx1"/>
                </a:solidFill>
                <a:latin typeface="Arial" panose="020B0604020202020204" pitchFamily="34" charset="0"/>
                <a:cs typeface="Arial" panose="020B0604020202020204" pitchFamily="34" charset="0"/>
              </a:rPr>
              <a:t>Hjælpelinjer</a:t>
            </a:r>
          </a:p>
          <a:p>
            <a:pPr eaLnBrk="1" hangingPunct="1">
              <a:spcAft>
                <a:spcPts val="600"/>
              </a:spcAft>
              <a:defRPr/>
            </a:pP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Alt + F9 </a:t>
            </a:r>
            <a:r>
              <a:rPr lang="da-DK" altLang="da-DK" sz="900" b="0" noProof="1">
                <a:solidFill>
                  <a:schemeClr val="tx1"/>
                </a:solidFill>
                <a:latin typeface="Arial" panose="020B0604020202020204" pitchFamily="34" charset="0"/>
                <a:cs typeface="Arial" panose="020B0604020202020204" pitchFamily="34" charset="0"/>
              </a:rPr>
              <a:t>for hurtig visning af hjælpelinjer</a:t>
            </a:r>
          </a:p>
          <a:p>
            <a:pPr eaLnBrk="1" hangingPunct="1">
              <a:spcAft>
                <a:spcPts val="600"/>
              </a:spcAft>
              <a:defRPr/>
            </a:pPr>
            <a:endParaRPr lang="da-DK" altLang="da-DK" sz="900" b="0" noProof="1">
              <a:solidFill>
                <a:schemeClr val="tx1"/>
              </a:solidFill>
              <a:latin typeface="Arial" panose="020B0604020202020204" pitchFamily="34" charset="0"/>
              <a:cs typeface="Arial" panose="020B0604020202020204" pitchFamily="34" charset="0"/>
            </a:endParaRPr>
          </a:p>
        </p:txBody>
      </p:sp>
      <p:pic>
        <p:nvPicPr>
          <p:cNvPr id="28" name="1 Forøg formindsk"/>
          <p:cNvPicPr>
            <a:picLocks noChangeAspect="1"/>
          </p:cNvPicPr>
          <p:nvPr userDrawn="1"/>
        </p:nvPicPr>
        <p:blipFill>
          <a:blip r:embed="rId2"/>
          <a:stretch>
            <a:fillRect/>
          </a:stretch>
        </p:blipFill>
        <p:spPr>
          <a:xfrm>
            <a:off x="2808497" y="4532160"/>
            <a:ext cx="549328" cy="285228"/>
          </a:xfrm>
          <a:prstGeom prst="rect">
            <a:avLst/>
          </a:prstGeom>
        </p:spPr>
      </p:pic>
      <p:pic>
        <p:nvPicPr>
          <p:cNvPr id="20" name="2 Ny slide"/>
          <p:cNvPicPr>
            <a:picLocks noChangeAspect="1"/>
          </p:cNvPicPr>
          <p:nvPr userDrawn="1"/>
        </p:nvPicPr>
        <p:blipFill rotWithShape="1">
          <a:blip r:embed="rId3"/>
          <a:srcRect l="2931" r="60888"/>
          <a:stretch/>
        </p:blipFill>
        <p:spPr>
          <a:xfrm>
            <a:off x="2822416" y="2142435"/>
            <a:ext cx="363713" cy="647461"/>
          </a:xfrm>
          <a:prstGeom prst="rect">
            <a:avLst/>
          </a:prstGeom>
        </p:spPr>
      </p:pic>
      <p:pic>
        <p:nvPicPr>
          <p:cNvPr id="16" name="3 Layout"/>
          <p:cNvPicPr>
            <a:picLocks noChangeAspect="1"/>
          </p:cNvPicPr>
          <p:nvPr userDrawn="1"/>
        </p:nvPicPr>
        <p:blipFill rotWithShape="1">
          <a:blip r:embed="rId3"/>
          <a:srcRect l="36944" r="2272" b="69429"/>
          <a:stretch/>
        </p:blipFill>
        <p:spPr>
          <a:xfrm>
            <a:off x="2837881" y="2812039"/>
            <a:ext cx="593368" cy="192211"/>
          </a:xfrm>
          <a:prstGeom prst="rect">
            <a:avLst/>
          </a:prstGeom>
        </p:spPr>
      </p:pic>
      <p:pic>
        <p:nvPicPr>
          <p:cNvPr id="24" name="4 Nulstil"/>
          <p:cNvPicPr>
            <a:picLocks noChangeAspect="1"/>
          </p:cNvPicPr>
          <p:nvPr userDrawn="1"/>
        </p:nvPicPr>
        <p:blipFill>
          <a:blip r:embed="rId4"/>
          <a:stretch>
            <a:fillRect/>
          </a:stretch>
        </p:blipFill>
        <p:spPr>
          <a:xfrm>
            <a:off x="2810584" y="5318642"/>
            <a:ext cx="547241" cy="197798"/>
          </a:xfrm>
          <a:prstGeom prst="rect">
            <a:avLst/>
          </a:prstGeom>
        </p:spPr>
      </p:pic>
      <p:pic>
        <p:nvPicPr>
          <p:cNvPr id="5" name="5 Indsæt billede"/>
          <p:cNvPicPr>
            <a:picLocks noChangeAspect="1"/>
          </p:cNvPicPr>
          <p:nvPr userDrawn="1"/>
        </p:nvPicPr>
        <p:blipFill>
          <a:blip r:embed="rId5"/>
          <a:stretch>
            <a:fillRect/>
          </a:stretch>
        </p:blipFill>
        <p:spPr>
          <a:xfrm>
            <a:off x="6777722" y="2075087"/>
            <a:ext cx="262151" cy="256054"/>
          </a:xfrm>
          <a:prstGeom prst="rect">
            <a:avLst/>
          </a:prstGeom>
        </p:spPr>
      </p:pic>
      <p:pic>
        <p:nvPicPr>
          <p:cNvPr id="23" name="6 Beskær"/>
          <p:cNvPicPr>
            <a:picLocks noChangeAspect="1"/>
          </p:cNvPicPr>
          <p:nvPr userDrawn="1"/>
        </p:nvPicPr>
        <p:blipFill>
          <a:blip r:embed="rId6"/>
          <a:stretch>
            <a:fillRect/>
          </a:stretch>
        </p:blipFill>
        <p:spPr>
          <a:xfrm>
            <a:off x="6758354" y="2748409"/>
            <a:ext cx="337400" cy="321707"/>
          </a:xfrm>
          <a:prstGeom prst="rect">
            <a:avLst/>
          </a:prstGeom>
        </p:spPr>
      </p:pic>
      <p:pic>
        <p:nvPicPr>
          <p:cNvPr id="2" name="7 Skalér billede"/>
          <p:cNvPicPr>
            <a:picLocks noChangeAspect="1"/>
          </p:cNvPicPr>
          <p:nvPr userDrawn="1"/>
        </p:nvPicPr>
        <p:blipFill>
          <a:blip r:embed="rId7"/>
          <a:stretch>
            <a:fillRect/>
          </a:stretch>
        </p:blipFill>
        <p:spPr>
          <a:xfrm>
            <a:off x="6736059" y="3242399"/>
            <a:ext cx="359695" cy="335309"/>
          </a:xfrm>
          <a:prstGeom prst="rect">
            <a:avLst/>
          </a:prstGeom>
        </p:spPr>
      </p:pic>
    </p:spTree>
    <p:extLst>
      <p:ext uri="{BB962C8B-B14F-4D97-AF65-F5344CB8AC3E}">
        <p14:creationId xmlns:p14="http://schemas.microsoft.com/office/powerpoint/2010/main" val="485363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agens program I">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title"/>
          </p:nvPr>
        </p:nvSpPr>
        <p:spPr/>
        <p:txBody>
          <a:bodyPr/>
          <a:lstStyle>
            <a:lvl1pPr>
              <a:defRPr>
                <a:solidFill>
                  <a:schemeClr val="bg1"/>
                </a:solidFill>
              </a:defRPr>
            </a:lvl1pPr>
          </a:lstStyle>
          <a:p>
            <a:r>
              <a:rPr lang="da-DK"/>
              <a:t>Klik for at redigere i master</a:t>
            </a:r>
            <a:endParaRPr lang="da-DK" dirty="0"/>
          </a:p>
        </p:txBody>
      </p:sp>
      <p:sp>
        <p:nvSpPr>
          <p:cNvPr id="13" name="Text Placeholder 2"/>
          <p:cNvSpPr>
            <a:spLocks noGrp="1"/>
          </p:cNvSpPr>
          <p:nvPr>
            <p:ph type="body" sz="quarter" idx="13" hasCustomPrompt="1"/>
          </p:nvPr>
        </p:nvSpPr>
        <p:spPr>
          <a:xfrm>
            <a:off x="647699" y="2471738"/>
            <a:ext cx="972000" cy="3414262"/>
          </a:xfrm>
        </p:spPr>
        <p:txBody>
          <a:bodyPr rIns="216000"/>
          <a:lstStyle>
            <a:lvl1pPr marL="0" indent="0" algn="l">
              <a:buNone/>
              <a:defRPr>
                <a:solidFill>
                  <a:schemeClr val="bg1"/>
                </a:solidFill>
              </a:defRPr>
            </a:lvl1pPr>
            <a:lvl2pPr marL="252000" indent="0">
              <a:buNone/>
              <a:defRPr>
                <a:solidFill>
                  <a:schemeClr val="bg1"/>
                </a:solidFill>
              </a:defRPr>
            </a:lvl2pPr>
            <a:lvl3pPr marL="252000" indent="0">
              <a:buNone/>
              <a:defRPr>
                <a:solidFill>
                  <a:schemeClr val="bg1"/>
                </a:solidFill>
              </a:defRPr>
            </a:lvl3pPr>
            <a:lvl4pPr marL="252000" indent="0">
              <a:buNone/>
              <a:defRPr>
                <a:solidFill>
                  <a:schemeClr val="bg1"/>
                </a:solidFill>
              </a:defRPr>
            </a:lvl4pPr>
            <a:lvl5pPr marL="252000" indent="0">
              <a:buNone/>
              <a:defRPr>
                <a:solidFill>
                  <a:schemeClr val="bg1"/>
                </a:solidFill>
              </a:defRPr>
            </a:lvl5pPr>
          </a:lstStyle>
          <a:p>
            <a:pPr lvl="0"/>
            <a:r>
              <a:rPr lang="da-DK" dirty="0"/>
              <a:t>Tid</a:t>
            </a:r>
          </a:p>
          <a:p>
            <a:pPr lvl="0"/>
            <a:r>
              <a:rPr lang="da-DK" dirty="0"/>
              <a:t>09.00</a:t>
            </a:r>
          </a:p>
          <a:p>
            <a:pPr lvl="0"/>
            <a:r>
              <a:rPr lang="da-DK" dirty="0"/>
              <a:t>10.00</a:t>
            </a:r>
          </a:p>
          <a:p>
            <a:pPr lvl="0"/>
            <a:r>
              <a:rPr lang="da-DK" dirty="0"/>
              <a:t>11.00</a:t>
            </a:r>
          </a:p>
        </p:txBody>
      </p:sp>
      <p:sp>
        <p:nvSpPr>
          <p:cNvPr id="3" name="Text Placeholder 3"/>
          <p:cNvSpPr>
            <a:spLocks noGrp="1"/>
          </p:cNvSpPr>
          <p:nvPr>
            <p:ph type="body" sz="quarter" idx="14" hasCustomPrompt="1"/>
          </p:nvPr>
        </p:nvSpPr>
        <p:spPr>
          <a:xfrm>
            <a:off x="1619699" y="2471739"/>
            <a:ext cx="9274774" cy="3413648"/>
          </a:xfrm>
        </p:spPr>
        <p:txBody>
          <a:bodyPr/>
          <a:lstStyle>
            <a:lvl1pPr marL="234000" indent="-234000">
              <a:spcBef>
                <a:spcPts val="1200"/>
              </a:spcBef>
              <a:buSzPct val="100000"/>
              <a:buFont typeface="Symbol" panose="05050102010706020507" pitchFamily="18" charset="2"/>
              <a:buChar char=""/>
              <a:defRPr>
                <a:solidFill>
                  <a:schemeClr val="bg1"/>
                </a:solidFill>
              </a:defRPr>
            </a:lvl1pPr>
            <a:lvl2pPr marL="234000" indent="-234000">
              <a:spcBef>
                <a:spcPts val="1200"/>
              </a:spcBef>
              <a:spcAft>
                <a:spcPts val="0"/>
              </a:spcAft>
              <a:buClr>
                <a:srgbClr val="C8631B"/>
              </a:buClr>
              <a:buFont typeface="Symbol" panose="05050102010706020507" pitchFamily="18" charset="2"/>
              <a:buChar char=""/>
              <a:defRPr>
                <a:solidFill>
                  <a:schemeClr val="bg1"/>
                </a:solidFill>
              </a:defRPr>
            </a:lvl2pPr>
            <a:lvl3pPr marL="234000" indent="-234000">
              <a:spcBef>
                <a:spcPts val="1200"/>
              </a:spcBef>
              <a:spcAft>
                <a:spcPts val="0"/>
              </a:spcAft>
              <a:buClr>
                <a:srgbClr val="C8631B"/>
              </a:buClr>
              <a:buFont typeface="Symbol" panose="05050102010706020507" pitchFamily="18" charset="2"/>
              <a:buChar char=""/>
              <a:defRPr>
                <a:solidFill>
                  <a:schemeClr val="bg1"/>
                </a:solidFill>
              </a:defRPr>
            </a:lvl3pPr>
            <a:lvl4pPr marL="234000" indent="-234000">
              <a:spcBef>
                <a:spcPts val="1200"/>
              </a:spcBef>
              <a:spcAft>
                <a:spcPts val="0"/>
              </a:spcAft>
              <a:buClr>
                <a:srgbClr val="C8631B"/>
              </a:buClr>
              <a:buFont typeface="Symbol" panose="05050102010706020507" pitchFamily="18" charset="2"/>
              <a:buChar char=""/>
              <a:defRPr>
                <a:solidFill>
                  <a:schemeClr val="bg1"/>
                </a:solidFill>
              </a:defRPr>
            </a:lvl4pPr>
            <a:lvl5pPr marL="234000" indent="-234000">
              <a:spcBef>
                <a:spcPts val="1200"/>
              </a:spcBef>
              <a:spcAft>
                <a:spcPts val="0"/>
              </a:spcAft>
              <a:buClr>
                <a:srgbClr val="C8631B"/>
              </a:buClr>
              <a:buFont typeface="Symbol" panose="05050102010706020507" pitchFamily="18" charset="2"/>
              <a:buChar char=""/>
              <a:defRPr>
                <a:solidFill>
                  <a:schemeClr val="bg1"/>
                </a:solidFill>
              </a:defRPr>
            </a:lvl5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pic>
        <p:nvPicPr>
          <p:cNvPr id="16" name="Logo"/>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1221258" y="5885386"/>
            <a:ext cx="648000" cy="648000"/>
          </a:xfrm>
          <a:prstGeom prst="rect">
            <a:avLst/>
          </a:prstGeom>
        </p:spPr>
      </p:pic>
      <p:sp>
        <p:nvSpPr>
          <p:cNvPr id="15" name="Logo_payoff"/>
          <p:cNvSpPr/>
          <p:nvPr userDrawn="1"/>
        </p:nvSpPr>
        <p:spPr>
          <a:xfrm>
            <a:off x="9993226" y="6390181"/>
            <a:ext cx="1242000" cy="2399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4" name="Date_DateCustomA" hidden="1"/>
          <p:cNvSpPr>
            <a:spLocks noGrp="1"/>
          </p:cNvSpPr>
          <p:nvPr>
            <p:ph type="dt" sz="half" idx="10"/>
          </p:nvPr>
        </p:nvSpPr>
        <p:spPr/>
        <p:txBody>
          <a:bodyPr/>
          <a:lstStyle/>
          <a:p>
            <a:endParaRPr lang="da-DK" dirty="0"/>
          </a:p>
        </p:txBody>
      </p:sp>
      <p:sp>
        <p:nvSpPr>
          <p:cNvPr id="5" name="FLD_PresentationTitle" hidden="1"/>
          <p:cNvSpPr>
            <a:spLocks noGrp="1"/>
          </p:cNvSpPr>
          <p:nvPr>
            <p:ph type="ftr" sz="quarter" idx="11"/>
          </p:nvPr>
        </p:nvSpPr>
        <p:spPr/>
        <p:txBody>
          <a:bodyPr/>
          <a:lstStyle/>
          <a:p>
            <a:endParaRPr lang="da-DK" dirty="0"/>
          </a:p>
        </p:txBody>
      </p:sp>
      <p:sp>
        <p:nvSpPr>
          <p:cNvPr id="6" name="Slide Number Placeholder 5" hidden="1"/>
          <p:cNvSpPr>
            <a:spLocks noGrp="1"/>
          </p:cNvSpPr>
          <p:nvPr>
            <p:ph type="sldNum" sz="quarter" idx="12"/>
          </p:nvPr>
        </p:nvSpPr>
        <p:spPr>
          <a:xfrm>
            <a:off x="0" y="6948000"/>
            <a:ext cx="0" cy="0"/>
          </a:xfrm>
          <a:noFill/>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687697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I">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7"/>
          <p:cNvSpPr>
            <a:spLocks noGrp="1"/>
          </p:cNvSpPr>
          <p:nvPr>
            <p:ph type="title"/>
          </p:nvPr>
        </p:nvSpPr>
        <p:spPr/>
        <p:txBody>
          <a:bodyPr/>
          <a:lstStyle>
            <a:lvl1pPr>
              <a:defRPr>
                <a:solidFill>
                  <a:schemeClr val="bg1"/>
                </a:solidFill>
              </a:defRPr>
            </a:lvl1pPr>
          </a:lstStyle>
          <a:p>
            <a:r>
              <a:rPr lang="da-DK"/>
              <a:t>Klik for at redigere i master</a:t>
            </a:r>
            <a:endParaRPr lang="da-DK" dirty="0"/>
          </a:p>
        </p:txBody>
      </p:sp>
      <p:sp>
        <p:nvSpPr>
          <p:cNvPr id="13" name="Text Placeholder 2"/>
          <p:cNvSpPr>
            <a:spLocks noGrp="1"/>
          </p:cNvSpPr>
          <p:nvPr>
            <p:ph type="body" sz="quarter" idx="13"/>
          </p:nvPr>
        </p:nvSpPr>
        <p:spPr>
          <a:xfrm>
            <a:off x="647700" y="2473200"/>
            <a:ext cx="10246773" cy="3412800"/>
          </a:xfrm>
        </p:spPr>
        <p:txBody>
          <a:bodyPr/>
          <a:lstStyle>
            <a:lvl1pPr marL="288000" indent="-288000">
              <a:buFont typeface="+mj-lt"/>
              <a:buAutoNum type="arabicPeriod"/>
              <a:defRPr>
                <a:solidFill>
                  <a:schemeClr val="bg1"/>
                </a:solidFill>
              </a:defRPr>
            </a:lvl1pPr>
            <a:lvl2pPr marL="288000" indent="-288000">
              <a:spcBef>
                <a:spcPts val="1200"/>
              </a:spcBef>
              <a:spcAft>
                <a:spcPts val="0"/>
              </a:spcAft>
              <a:buClr>
                <a:srgbClr val="C8631B"/>
              </a:buClr>
              <a:buFont typeface="+mj-lt"/>
              <a:buAutoNum type="arabicPeriod"/>
              <a:defRPr>
                <a:solidFill>
                  <a:schemeClr val="bg1"/>
                </a:solidFill>
              </a:defRPr>
            </a:lvl2pPr>
            <a:lvl3pPr marL="288000" indent="-288000">
              <a:spcBef>
                <a:spcPts val="1200"/>
              </a:spcBef>
              <a:spcAft>
                <a:spcPts val="0"/>
              </a:spcAft>
              <a:buClr>
                <a:srgbClr val="C8631B"/>
              </a:buClr>
              <a:buFont typeface="+mj-lt"/>
              <a:buAutoNum type="arabicPeriod"/>
              <a:defRPr>
                <a:solidFill>
                  <a:schemeClr val="bg1"/>
                </a:solidFill>
              </a:defRPr>
            </a:lvl3pPr>
            <a:lvl4pPr marL="288000" indent="-288000">
              <a:spcBef>
                <a:spcPts val="1200"/>
              </a:spcBef>
              <a:spcAft>
                <a:spcPts val="0"/>
              </a:spcAft>
              <a:buClr>
                <a:srgbClr val="C8631B"/>
              </a:buClr>
              <a:buFont typeface="+mj-lt"/>
              <a:buAutoNum type="arabicPeriod"/>
              <a:defRPr>
                <a:solidFill>
                  <a:schemeClr val="bg1"/>
                </a:solidFill>
              </a:defRPr>
            </a:lvl4pPr>
            <a:lvl5pPr marL="288000" indent="-288000">
              <a:spcBef>
                <a:spcPts val="1200"/>
              </a:spcBef>
              <a:spcAft>
                <a:spcPts val="0"/>
              </a:spcAft>
              <a:buClr>
                <a:srgbClr val="C8631B"/>
              </a:buClr>
              <a:buFont typeface="+mj-lt"/>
              <a:buAutoNum type="arabicPeriod"/>
              <a:defRPr>
                <a:solidFill>
                  <a:schemeClr val="bg1"/>
                </a:solidFill>
              </a:defRPr>
            </a:lvl5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pic>
        <p:nvPicPr>
          <p:cNvPr id="16" name="Logo"/>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1221258" y="5885386"/>
            <a:ext cx="648000" cy="648000"/>
          </a:xfrm>
          <a:prstGeom prst="rect">
            <a:avLst/>
          </a:prstGeom>
        </p:spPr>
      </p:pic>
      <p:sp>
        <p:nvSpPr>
          <p:cNvPr id="14" name="Logo_payoff"/>
          <p:cNvSpPr/>
          <p:nvPr userDrawn="1"/>
        </p:nvSpPr>
        <p:spPr>
          <a:xfrm>
            <a:off x="9993226" y="6390181"/>
            <a:ext cx="1242000" cy="2399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4" name="Date_DateCustomA" hidden="1"/>
          <p:cNvSpPr>
            <a:spLocks noGrp="1"/>
          </p:cNvSpPr>
          <p:nvPr>
            <p:ph type="dt" sz="half" idx="10"/>
          </p:nvPr>
        </p:nvSpPr>
        <p:spPr/>
        <p:txBody>
          <a:bodyPr/>
          <a:lstStyle/>
          <a:p>
            <a:endParaRPr lang="da-DK" dirty="0"/>
          </a:p>
        </p:txBody>
      </p:sp>
      <p:sp>
        <p:nvSpPr>
          <p:cNvPr id="5" name="FLD_PresentationTitle" hidden="1"/>
          <p:cNvSpPr>
            <a:spLocks noGrp="1"/>
          </p:cNvSpPr>
          <p:nvPr>
            <p:ph type="ftr" sz="quarter" idx="11"/>
          </p:nvPr>
        </p:nvSpPr>
        <p:spPr/>
        <p:txBody>
          <a:bodyPr/>
          <a:lstStyle/>
          <a:p>
            <a:endParaRPr lang="da-DK" dirty="0"/>
          </a:p>
        </p:txBody>
      </p:sp>
      <p:sp>
        <p:nvSpPr>
          <p:cNvPr id="6" name="Slide Number Placeholder 5" hidden="1"/>
          <p:cNvSpPr>
            <a:spLocks noGrp="1"/>
          </p:cNvSpPr>
          <p:nvPr>
            <p:ph type="sldNum" sz="quarter" idx="12"/>
          </p:nvPr>
        </p:nvSpPr>
        <p:spPr>
          <a:xfrm>
            <a:off x="0" y="6948000"/>
            <a:ext cx="0" cy="0"/>
          </a:xfrm>
          <a:noFill/>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937023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og ind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i master</a:t>
            </a:r>
            <a:endParaRPr lang="da-DK" noProof="0" dirty="0"/>
          </a:p>
        </p:txBody>
      </p:sp>
      <p:sp>
        <p:nvSpPr>
          <p:cNvPr id="3" name="Content Placeholder 2"/>
          <p:cNvSpPr>
            <a:spLocks noGrp="1"/>
          </p:cNvSpPr>
          <p:nvPr>
            <p:ph idx="1"/>
          </p:nvPr>
        </p:nvSpPr>
        <p:spPr/>
        <p:txBody>
          <a:bodyPr/>
          <a:lstStyle/>
          <a:p>
            <a:pPr lvl="0"/>
            <a:r>
              <a:rPr lang="da-DK" noProof="0"/>
              <a:t>Rediger typografien i masterens</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9" name="Slide Number Placeholder 8"/>
          <p:cNvSpPr>
            <a:spLocks noGrp="1"/>
          </p:cNvSpPr>
          <p:nvPr>
            <p:ph type="sldNum" sz="quarter" idx="12"/>
          </p:nvPr>
        </p:nvSpPr>
        <p:spPr/>
        <p:txBody>
          <a:bodyPr/>
          <a:lstStyle/>
          <a:p>
            <a:fld id="{24C8C45C-947F-4981-8B3F-4F32E973C901}" type="slidenum">
              <a:rPr lang="da-DK" smtClean="0"/>
              <a:pPr/>
              <a:t>‹nr.›</a:t>
            </a:fld>
            <a:endParaRPr lang="da-DK" dirty="0"/>
          </a:p>
        </p:txBody>
      </p:sp>
      <p:sp>
        <p:nvSpPr>
          <p:cNvPr id="7" name="Date Placeholder 6" hidden="1"/>
          <p:cNvSpPr>
            <a:spLocks noGrp="1"/>
          </p:cNvSpPr>
          <p:nvPr>
            <p:ph type="dt" sz="half" idx="10"/>
          </p:nvPr>
        </p:nvSpPr>
        <p:spPr/>
        <p:txBody>
          <a:bodyPr/>
          <a:lstStyle/>
          <a:p>
            <a:endParaRPr lang="da-DK" dirty="0"/>
          </a:p>
        </p:txBody>
      </p:sp>
      <p:sp>
        <p:nvSpPr>
          <p:cNvPr id="8" name="Footer Placeholder 7" hidden="1"/>
          <p:cNvSpPr>
            <a:spLocks noGrp="1"/>
          </p:cNvSpPr>
          <p:nvPr>
            <p:ph type="ftr" sz="quarter" idx="11"/>
          </p:nvPr>
        </p:nvSpPr>
        <p:spPr/>
        <p:txBody>
          <a:bodyPr/>
          <a:lstStyle/>
          <a:p>
            <a:endParaRPr lang="da-DK" dirty="0"/>
          </a:p>
        </p:txBody>
      </p:sp>
      <p:sp>
        <p:nvSpPr>
          <p:cNvPr id="12" name="Text Box 2"/>
          <p:cNvSpPr txBox="1">
            <a:spLocks noChangeArrowheads="1"/>
          </p:cNvSpPr>
          <p:nvPr userDrawn="1"/>
        </p:nvSpPr>
        <p:spPr bwMode="auto">
          <a:xfrm>
            <a:off x="-1" y="-1062717"/>
            <a:ext cx="4114801" cy="9694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spcAft>
                <a:spcPts val="0"/>
              </a:spcAft>
              <a:defRPr/>
            </a:pPr>
            <a:r>
              <a:rPr lang="da-DK" sz="900" b="1" noProof="1">
                <a:latin typeface="Arial" panose="020B0604020202020204" pitchFamily="34" charset="0"/>
                <a:cs typeface="Arial" panose="020B0604020202020204" pitchFamily="34" charset="0"/>
              </a:rPr>
              <a:t>Brug</a:t>
            </a:r>
            <a:r>
              <a:rPr lang="da-DK" sz="900" b="1" baseline="0" noProof="1">
                <a:latin typeface="Arial" panose="020B0604020202020204" pitchFamily="34" charset="0"/>
                <a:cs typeface="Arial" panose="020B0604020202020204" pitchFamily="34" charset="0"/>
              </a:rPr>
              <a:t> tekst typografier</a:t>
            </a:r>
            <a:endParaRPr lang="da-DK" sz="900" b="1" noProof="1">
              <a:latin typeface="Arial" panose="020B0604020202020204" pitchFamily="34" charset="0"/>
              <a:cs typeface="Arial" panose="020B0604020202020204" pitchFamily="34" charset="0"/>
            </a:endParaRPr>
          </a:p>
          <a:p>
            <a:pPr algn="l" eaLnBrk="1" hangingPunct="1">
              <a:spcAft>
                <a:spcPts val="0"/>
              </a:spcAft>
              <a:defRPr/>
            </a:pPr>
            <a:r>
              <a:rPr lang="da-DK" altLang="da-DK" sz="900" b="0" noProof="1">
                <a:solidFill>
                  <a:schemeClr val="tx1"/>
                </a:solidFill>
                <a:latin typeface="Arial" panose="020B0604020202020204" pitchFamily="34" charset="0"/>
                <a:cs typeface="Arial" panose="020B0604020202020204" pitchFamily="34" charset="0"/>
              </a:rPr>
              <a:t>Brug</a:t>
            </a:r>
            <a:r>
              <a:rPr lang="da-DK" altLang="da-DK" sz="900" b="1" noProof="1">
                <a:solidFill>
                  <a:schemeClr val="tx1"/>
                </a:solidFill>
                <a:latin typeface="Arial" panose="020B0604020202020204" pitchFamily="34" charset="0"/>
                <a:cs typeface="Arial" panose="020B0604020202020204" pitchFamily="34" charset="0"/>
              </a:rPr>
              <a:t> TAB </a:t>
            </a:r>
            <a:r>
              <a:rPr lang="da-DK" altLang="da-DK" sz="900" b="0" noProof="1">
                <a:solidFill>
                  <a:schemeClr val="tx1"/>
                </a:solidFill>
                <a:latin typeface="Arial" panose="020B0604020202020204" pitchFamily="34" charset="0"/>
                <a:cs typeface="Arial" panose="020B0604020202020204" pitchFamily="34" charset="0"/>
              </a:rPr>
              <a:t>på tastaturet for at gå</a:t>
            </a:r>
            <a:r>
              <a:rPr lang="da-DK" altLang="da-DK" sz="900" b="0" baseline="0" noProof="1">
                <a:solidFill>
                  <a:schemeClr val="tx1"/>
                </a:solidFill>
                <a:latin typeface="Arial" panose="020B0604020202020204" pitchFamily="34" charset="0"/>
                <a:cs typeface="Arial" panose="020B0604020202020204" pitchFamily="34" charset="0"/>
              </a:rPr>
              <a:t> </a:t>
            </a:r>
            <a:r>
              <a:rPr lang="da-DK" altLang="da-DK" sz="900" b="0" noProof="1">
                <a:solidFill>
                  <a:schemeClr val="tx1"/>
                </a:solidFill>
                <a:latin typeface="Arial" panose="020B0604020202020204" pitchFamily="34" charset="0"/>
                <a:cs typeface="Arial" panose="020B0604020202020204" pitchFamily="34" charset="0"/>
              </a:rPr>
              <a:t>frem i tekst-niveauer. </a:t>
            </a:r>
            <a:br>
              <a:rPr lang="da-DK" altLang="da-DK" sz="900" b="0" noProof="1">
                <a:solidFill>
                  <a:schemeClr val="tx1"/>
                </a:solidFill>
                <a:latin typeface="Arial" panose="020B0604020202020204" pitchFamily="34" charset="0"/>
                <a:cs typeface="Arial" panose="020B0604020202020204" pitchFamily="34" charset="0"/>
              </a:rPr>
            </a:br>
            <a:endParaRPr lang="da-DK" altLang="da-DK" sz="900" b="0" noProof="1">
              <a:solidFill>
                <a:schemeClr val="tx1"/>
              </a:solidFill>
              <a:latin typeface="Arial" panose="020B0604020202020204" pitchFamily="34" charset="0"/>
              <a:cs typeface="Arial" panose="020B0604020202020204" pitchFamily="34" charset="0"/>
            </a:endParaRPr>
          </a:p>
          <a:p>
            <a:pPr algn="l" eaLnBrk="1" hangingPunct="1">
              <a:spcAft>
                <a:spcPts val="0"/>
              </a:spcAft>
              <a:defRPr/>
            </a:pP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ENTER</a:t>
            </a:r>
            <a:r>
              <a:rPr lang="da-DK" altLang="da-DK" sz="900" b="0" noProof="1">
                <a:solidFill>
                  <a:schemeClr val="tx1"/>
                </a:solidFill>
                <a:latin typeface="Arial" panose="020B0604020202020204" pitchFamily="34" charset="0"/>
                <a:cs typeface="Arial" panose="020B0604020202020204" pitchFamily="34" charset="0"/>
              </a:rPr>
              <a:t>, derefter </a:t>
            </a:r>
            <a:r>
              <a:rPr lang="da-DK" altLang="da-DK" sz="900" b="1" noProof="1">
                <a:solidFill>
                  <a:schemeClr val="tx1"/>
                </a:solidFill>
                <a:latin typeface="Arial" panose="020B0604020202020204" pitchFamily="34" charset="0"/>
                <a:cs typeface="Arial" panose="020B0604020202020204" pitchFamily="34" charset="0"/>
              </a:rPr>
              <a:t>TAB</a:t>
            </a:r>
            <a:r>
              <a:rPr lang="da-DK" altLang="da-DK" sz="900" b="0" noProof="1">
                <a:solidFill>
                  <a:schemeClr val="tx1"/>
                </a:solidFill>
                <a:latin typeface="Arial" panose="020B0604020202020204" pitchFamily="34" charset="0"/>
                <a:cs typeface="Arial" panose="020B0604020202020204" pitchFamily="34" charset="0"/>
              </a:rPr>
              <a:t> for at skifte fra et niveau til det næste</a:t>
            </a:r>
          </a:p>
          <a:p>
            <a:pPr algn="l" eaLnBrk="1" hangingPunct="1">
              <a:spcAft>
                <a:spcPts val="0"/>
              </a:spcAft>
              <a:defRPr/>
            </a:pPr>
            <a:r>
              <a:rPr lang="da-DK" altLang="da-DK" sz="900" b="0" noProof="1">
                <a:solidFill>
                  <a:schemeClr val="tx1"/>
                </a:solidFill>
                <a:latin typeface="Arial" panose="020B0604020202020204" pitchFamily="34" charset="0"/>
                <a:cs typeface="Arial" panose="020B0604020202020204" pitchFamily="34" charset="0"/>
              </a:rPr>
              <a:t>For at gå tilbage i tekst-niveauer, brug </a:t>
            </a:r>
            <a:r>
              <a:rPr lang="da-DK" altLang="da-DK" sz="900" b="1" noProof="1">
                <a:solidFill>
                  <a:schemeClr val="tx1"/>
                </a:solidFill>
                <a:latin typeface="Arial" panose="020B0604020202020204" pitchFamily="34" charset="0"/>
                <a:cs typeface="Arial" panose="020B0604020202020204" pitchFamily="34" charset="0"/>
              </a:rPr>
              <a:t>SHIFT+TAB</a:t>
            </a:r>
          </a:p>
          <a:p>
            <a:pPr algn="l" eaLnBrk="1" hangingPunct="1">
              <a:spcAft>
                <a:spcPts val="0"/>
              </a:spcAft>
              <a:defRPr/>
            </a:pPr>
            <a:endParaRPr lang="da-DK" altLang="da-DK" sz="900" b="0" noProof="1">
              <a:solidFill>
                <a:schemeClr val="tx1"/>
              </a:solidFill>
              <a:latin typeface="Arial" panose="020B0604020202020204" pitchFamily="34" charset="0"/>
              <a:cs typeface="Arial" panose="020B0604020202020204" pitchFamily="34" charset="0"/>
            </a:endParaRPr>
          </a:p>
          <a:p>
            <a:pPr algn="l" eaLnBrk="1" hangingPunct="1">
              <a:spcAft>
                <a:spcPts val="0"/>
              </a:spcAft>
              <a:defRPr/>
            </a:pPr>
            <a:r>
              <a:rPr lang="da-DK" altLang="da-DK" sz="900" b="0" noProof="1">
                <a:solidFill>
                  <a:schemeClr val="tx1"/>
                </a:solidFill>
                <a:latin typeface="Arial" panose="020B0604020202020204" pitchFamily="34" charset="0"/>
                <a:cs typeface="Arial" panose="020B0604020202020204" pitchFamily="34" charset="0"/>
              </a:rPr>
              <a:t>Alternativt kan </a:t>
            </a:r>
            <a:r>
              <a:rPr lang="da-DK" altLang="da-DK" sz="900" b="1" noProof="1">
                <a:solidFill>
                  <a:schemeClr val="tx1"/>
                </a:solidFill>
                <a:latin typeface="Arial" panose="020B0604020202020204" pitchFamily="34" charset="0"/>
                <a:cs typeface="Arial" panose="020B0604020202020204" pitchFamily="34" charset="0"/>
              </a:rPr>
              <a:t>Forøg</a:t>
            </a:r>
            <a:r>
              <a:rPr lang="da-DK" altLang="da-DK" sz="900" b="0" noProof="1">
                <a:solidFill>
                  <a:schemeClr val="tx1"/>
                </a:solidFill>
                <a:latin typeface="Arial" panose="020B0604020202020204" pitchFamily="34" charset="0"/>
                <a:cs typeface="Arial" panose="020B0604020202020204" pitchFamily="34" charset="0"/>
              </a:rPr>
              <a:t> og </a:t>
            </a:r>
            <a:r>
              <a:rPr lang="da-DK" altLang="da-DK" sz="900" b="1" noProof="1">
                <a:solidFill>
                  <a:schemeClr val="tx1"/>
                </a:solidFill>
                <a:latin typeface="Arial" panose="020B0604020202020204" pitchFamily="34" charset="0"/>
                <a:cs typeface="Arial" panose="020B0604020202020204" pitchFamily="34" charset="0"/>
              </a:rPr>
              <a:t>Formindsk</a:t>
            </a:r>
            <a:r>
              <a:rPr lang="da-DK" altLang="da-DK" sz="900" b="1" baseline="0" noProof="1">
                <a:solidFill>
                  <a:schemeClr val="tx1"/>
                </a:solidFill>
                <a:latin typeface="Arial" panose="020B0604020202020204" pitchFamily="34" charset="0"/>
                <a:cs typeface="Arial" panose="020B0604020202020204" pitchFamily="34" charset="0"/>
              </a:rPr>
              <a:t> </a:t>
            </a:r>
            <a:r>
              <a:rPr lang="da-DK" altLang="da-DK" sz="900" b="0" noProof="1">
                <a:solidFill>
                  <a:schemeClr val="tx1"/>
                </a:solidFill>
                <a:latin typeface="Arial" panose="020B0604020202020204" pitchFamily="34" charset="0"/>
                <a:cs typeface="Arial" panose="020B0604020202020204" pitchFamily="34" charset="0"/>
              </a:rPr>
              <a:t>listeniveau bruges</a:t>
            </a:r>
            <a:endParaRPr lang="da-DK" sz="900" noProof="1">
              <a:solidFill>
                <a:schemeClr val="tx1"/>
              </a:solidFill>
              <a:latin typeface="Arial" panose="020B0604020202020204" pitchFamily="34" charset="0"/>
              <a:cs typeface="Arial" panose="020B0604020202020204" pitchFamily="34" charset="0"/>
            </a:endParaRPr>
          </a:p>
        </p:txBody>
      </p:sp>
      <p:pic>
        <p:nvPicPr>
          <p:cNvPr id="13" name="1 Forøg formindsk"/>
          <p:cNvPicPr>
            <a:picLocks noChangeAspect="1"/>
          </p:cNvPicPr>
          <p:nvPr userDrawn="1"/>
        </p:nvPicPr>
        <p:blipFill>
          <a:blip r:embed="rId2"/>
          <a:stretch>
            <a:fillRect/>
          </a:stretch>
        </p:blipFill>
        <p:spPr>
          <a:xfrm>
            <a:off x="2998197" y="-399342"/>
            <a:ext cx="537255" cy="285228"/>
          </a:xfrm>
          <a:prstGeom prst="rect">
            <a:avLst/>
          </a:prstGeom>
        </p:spPr>
      </p:pic>
    </p:spTree>
    <p:extLst>
      <p:ext uri="{BB962C8B-B14F-4D97-AF65-F5344CB8AC3E}">
        <p14:creationId xmlns:p14="http://schemas.microsoft.com/office/powerpoint/2010/main" val="967462333"/>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og indhold negativ">
    <p:spTree>
      <p:nvGrpSpPr>
        <p:cNvPr id="1" name=""/>
        <p:cNvGrpSpPr/>
        <p:nvPr/>
      </p:nvGrpSpPr>
      <p:grpSpPr>
        <a:xfrm>
          <a:off x="0" y="0"/>
          <a:ext cx="0" cy="0"/>
          <a:chOff x="0" y="0"/>
          <a:chExt cx="0" cy="0"/>
        </a:xfrm>
      </p:grpSpPr>
      <p:pic>
        <p:nvPicPr>
          <p:cNvPr id="18"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da-DK" noProof="0"/>
              <a:t>Klik for at redigere i master</a:t>
            </a:r>
            <a:endParaRPr lang="da-DK" noProof="0"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noProof="0"/>
              <a:t>Rediger typografien i masterens</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7" name="Date Placeholder 6" hidden="1"/>
          <p:cNvSpPr>
            <a:spLocks noGrp="1"/>
          </p:cNvSpPr>
          <p:nvPr>
            <p:ph type="dt" sz="half" idx="10"/>
          </p:nvPr>
        </p:nvSpPr>
        <p:spPr/>
        <p:txBody>
          <a:bodyPr/>
          <a:lstStyle/>
          <a:p>
            <a:endParaRPr lang="da-DK" dirty="0"/>
          </a:p>
        </p:txBody>
      </p:sp>
      <p:sp>
        <p:nvSpPr>
          <p:cNvPr id="8" name="Footer Placeholder 7" hidden="1"/>
          <p:cNvSpPr>
            <a:spLocks noGrp="1"/>
          </p:cNvSpPr>
          <p:nvPr>
            <p:ph type="ftr" sz="quarter" idx="11"/>
          </p:nvPr>
        </p:nvSpPr>
        <p:spPr/>
        <p:txBody>
          <a:bodyPr/>
          <a:lstStyle/>
          <a:p>
            <a:endParaRPr lang="da-DK" dirty="0"/>
          </a:p>
        </p:txBody>
      </p:sp>
      <p:pic>
        <p:nvPicPr>
          <p:cNvPr id="10" name="Logo"/>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1221258" y="5885386"/>
            <a:ext cx="648000" cy="648000"/>
          </a:xfrm>
          <a:prstGeom prst="rect">
            <a:avLst/>
          </a:prstGeom>
        </p:spPr>
      </p:pic>
      <p:cxnSp>
        <p:nvCxnSpPr>
          <p:cNvPr id="11" name="Streg nederst"/>
          <p:cNvCxnSpPr/>
          <p:nvPr userDrawn="1"/>
        </p:nvCxnSpPr>
        <p:spPr>
          <a:xfrm>
            <a:off x="652068" y="6523200"/>
            <a:ext cx="9296353" cy="10186"/>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eg øverst"/>
          <p:cNvCxnSpPr/>
          <p:nvPr userDrawn="1"/>
        </p:nvCxnSpPr>
        <p:spPr>
          <a:xfrm>
            <a:off x="0" y="360000"/>
            <a:ext cx="12189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Logo_payoff_White_2"/>
          <p:cNvSpPr/>
          <p:nvPr userDrawn="1"/>
        </p:nvSpPr>
        <p:spPr>
          <a:xfrm>
            <a:off x="9993226" y="6390181"/>
            <a:ext cx="1242000" cy="2399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9" name="Slide Number Placeholder 8"/>
          <p:cNvSpPr>
            <a:spLocks noGrp="1"/>
          </p:cNvSpPr>
          <p:nvPr>
            <p:ph type="sldNum" sz="quarter" idx="12"/>
          </p:nvPr>
        </p:nvSpPr>
        <p:spPr>
          <a:noFill/>
        </p:spPr>
        <p:txBody>
          <a:bodyPr/>
          <a:lstStyle>
            <a:lvl1pPr>
              <a:defRPr>
                <a:solidFill>
                  <a:schemeClr val="bg1"/>
                </a:solidFill>
              </a:defRPr>
            </a:lvl1pPr>
          </a:lstStyle>
          <a:p>
            <a:fld id="{24C8C45C-947F-4981-8B3F-4F32E973C901}" type="slidenum">
              <a:rPr lang="da-DK" smtClean="0"/>
              <a:pPr/>
              <a:t>‹nr.›</a:t>
            </a:fld>
            <a:endParaRPr lang="da-DK" dirty="0"/>
          </a:p>
        </p:txBody>
      </p:sp>
      <p:cxnSp>
        <p:nvCxnSpPr>
          <p:cNvPr id="17" name="Streg nederst"/>
          <p:cNvCxnSpPr/>
          <p:nvPr userDrawn="1"/>
        </p:nvCxnSpPr>
        <p:spPr>
          <a:xfrm>
            <a:off x="-1" y="6523200"/>
            <a:ext cx="324000" cy="286"/>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Box 2"/>
          <p:cNvSpPr txBox="1">
            <a:spLocks noChangeArrowheads="1"/>
          </p:cNvSpPr>
          <p:nvPr userDrawn="1"/>
        </p:nvSpPr>
        <p:spPr bwMode="auto">
          <a:xfrm>
            <a:off x="-1" y="-1062717"/>
            <a:ext cx="4114801" cy="9694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spcAft>
                <a:spcPts val="0"/>
              </a:spcAft>
              <a:defRPr/>
            </a:pPr>
            <a:r>
              <a:rPr lang="da-DK" sz="900" b="1" noProof="1">
                <a:latin typeface="Arial" panose="020B0604020202020204" pitchFamily="34" charset="0"/>
                <a:cs typeface="Arial" panose="020B0604020202020204" pitchFamily="34" charset="0"/>
              </a:rPr>
              <a:t>Brug</a:t>
            </a:r>
            <a:r>
              <a:rPr lang="da-DK" sz="900" b="1" baseline="0" noProof="1">
                <a:latin typeface="Arial" panose="020B0604020202020204" pitchFamily="34" charset="0"/>
                <a:cs typeface="Arial" panose="020B0604020202020204" pitchFamily="34" charset="0"/>
              </a:rPr>
              <a:t> tekst typografier</a:t>
            </a:r>
            <a:endParaRPr lang="da-DK" sz="900" b="1" noProof="1">
              <a:latin typeface="Arial" panose="020B0604020202020204" pitchFamily="34" charset="0"/>
              <a:cs typeface="Arial" panose="020B0604020202020204" pitchFamily="34" charset="0"/>
            </a:endParaRPr>
          </a:p>
          <a:p>
            <a:pPr algn="l" eaLnBrk="1" hangingPunct="1">
              <a:spcAft>
                <a:spcPts val="0"/>
              </a:spcAft>
              <a:defRPr/>
            </a:pPr>
            <a:r>
              <a:rPr lang="da-DK" altLang="da-DK" sz="900" b="0" noProof="1">
                <a:solidFill>
                  <a:schemeClr val="tx1"/>
                </a:solidFill>
                <a:latin typeface="Arial" panose="020B0604020202020204" pitchFamily="34" charset="0"/>
                <a:cs typeface="Arial" panose="020B0604020202020204" pitchFamily="34" charset="0"/>
              </a:rPr>
              <a:t>Brug</a:t>
            </a:r>
            <a:r>
              <a:rPr lang="da-DK" altLang="da-DK" sz="900" b="1" noProof="1">
                <a:solidFill>
                  <a:schemeClr val="tx1"/>
                </a:solidFill>
                <a:latin typeface="Arial" panose="020B0604020202020204" pitchFamily="34" charset="0"/>
                <a:cs typeface="Arial" panose="020B0604020202020204" pitchFamily="34" charset="0"/>
              </a:rPr>
              <a:t> TAB </a:t>
            </a:r>
            <a:r>
              <a:rPr lang="da-DK" altLang="da-DK" sz="900" b="0" noProof="1">
                <a:solidFill>
                  <a:schemeClr val="tx1"/>
                </a:solidFill>
                <a:latin typeface="Arial" panose="020B0604020202020204" pitchFamily="34" charset="0"/>
                <a:cs typeface="Arial" panose="020B0604020202020204" pitchFamily="34" charset="0"/>
              </a:rPr>
              <a:t>på tastaturet for at gå</a:t>
            </a:r>
            <a:r>
              <a:rPr lang="da-DK" altLang="da-DK" sz="900" b="0" baseline="0" noProof="1">
                <a:solidFill>
                  <a:schemeClr val="tx1"/>
                </a:solidFill>
                <a:latin typeface="Arial" panose="020B0604020202020204" pitchFamily="34" charset="0"/>
                <a:cs typeface="Arial" panose="020B0604020202020204" pitchFamily="34" charset="0"/>
              </a:rPr>
              <a:t> </a:t>
            </a:r>
            <a:r>
              <a:rPr lang="da-DK" altLang="da-DK" sz="900" b="0" noProof="1">
                <a:solidFill>
                  <a:schemeClr val="tx1"/>
                </a:solidFill>
                <a:latin typeface="Arial" panose="020B0604020202020204" pitchFamily="34" charset="0"/>
                <a:cs typeface="Arial" panose="020B0604020202020204" pitchFamily="34" charset="0"/>
              </a:rPr>
              <a:t>frem i tekst-niveauer. </a:t>
            </a:r>
            <a:br>
              <a:rPr lang="da-DK" altLang="da-DK" sz="900" b="0" noProof="1">
                <a:solidFill>
                  <a:schemeClr val="tx1"/>
                </a:solidFill>
                <a:latin typeface="Arial" panose="020B0604020202020204" pitchFamily="34" charset="0"/>
                <a:cs typeface="Arial" panose="020B0604020202020204" pitchFamily="34" charset="0"/>
              </a:rPr>
            </a:br>
            <a:endParaRPr lang="da-DK" altLang="da-DK" sz="900" b="0" noProof="1">
              <a:solidFill>
                <a:schemeClr val="tx1"/>
              </a:solidFill>
              <a:latin typeface="Arial" panose="020B0604020202020204" pitchFamily="34" charset="0"/>
              <a:cs typeface="Arial" panose="020B0604020202020204" pitchFamily="34" charset="0"/>
            </a:endParaRPr>
          </a:p>
          <a:p>
            <a:pPr algn="l" eaLnBrk="1" hangingPunct="1">
              <a:spcAft>
                <a:spcPts val="0"/>
              </a:spcAft>
              <a:defRPr/>
            </a:pP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ENTER</a:t>
            </a:r>
            <a:r>
              <a:rPr lang="da-DK" altLang="da-DK" sz="900" b="0" noProof="1">
                <a:solidFill>
                  <a:schemeClr val="tx1"/>
                </a:solidFill>
                <a:latin typeface="Arial" panose="020B0604020202020204" pitchFamily="34" charset="0"/>
                <a:cs typeface="Arial" panose="020B0604020202020204" pitchFamily="34" charset="0"/>
              </a:rPr>
              <a:t>, derefter </a:t>
            </a:r>
            <a:r>
              <a:rPr lang="da-DK" altLang="da-DK" sz="900" b="1" noProof="1">
                <a:solidFill>
                  <a:schemeClr val="tx1"/>
                </a:solidFill>
                <a:latin typeface="Arial" panose="020B0604020202020204" pitchFamily="34" charset="0"/>
                <a:cs typeface="Arial" panose="020B0604020202020204" pitchFamily="34" charset="0"/>
              </a:rPr>
              <a:t>TAB</a:t>
            </a:r>
            <a:r>
              <a:rPr lang="da-DK" altLang="da-DK" sz="900" b="0" noProof="1">
                <a:solidFill>
                  <a:schemeClr val="tx1"/>
                </a:solidFill>
                <a:latin typeface="Arial" panose="020B0604020202020204" pitchFamily="34" charset="0"/>
                <a:cs typeface="Arial" panose="020B0604020202020204" pitchFamily="34" charset="0"/>
              </a:rPr>
              <a:t> for at skifte fra et niveau til det næste</a:t>
            </a:r>
          </a:p>
          <a:p>
            <a:pPr algn="l" eaLnBrk="1" hangingPunct="1">
              <a:spcAft>
                <a:spcPts val="0"/>
              </a:spcAft>
              <a:defRPr/>
            </a:pPr>
            <a:r>
              <a:rPr lang="da-DK" altLang="da-DK" sz="900" b="0" noProof="1">
                <a:solidFill>
                  <a:schemeClr val="tx1"/>
                </a:solidFill>
                <a:latin typeface="Arial" panose="020B0604020202020204" pitchFamily="34" charset="0"/>
                <a:cs typeface="Arial" panose="020B0604020202020204" pitchFamily="34" charset="0"/>
              </a:rPr>
              <a:t>For at gå tilbage i tekst-niveauer, brug </a:t>
            </a:r>
            <a:r>
              <a:rPr lang="da-DK" altLang="da-DK" sz="900" b="1" noProof="1">
                <a:solidFill>
                  <a:schemeClr val="tx1"/>
                </a:solidFill>
                <a:latin typeface="Arial" panose="020B0604020202020204" pitchFamily="34" charset="0"/>
                <a:cs typeface="Arial" panose="020B0604020202020204" pitchFamily="34" charset="0"/>
              </a:rPr>
              <a:t>SHIFT+TAB</a:t>
            </a:r>
          </a:p>
          <a:p>
            <a:pPr algn="l" eaLnBrk="1" hangingPunct="1">
              <a:spcAft>
                <a:spcPts val="0"/>
              </a:spcAft>
              <a:defRPr/>
            </a:pPr>
            <a:endParaRPr lang="da-DK" altLang="da-DK" sz="900" b="0" noProof="1">
              <a:solidFill>
                <a:schemeClr val="tx1"/>
              </a:solidFill>
              <a:latin typeface="Arial" panose="020B0604020202020204" pitchFamily="34" charset="0"/>
              <a:cs typeface="Arial" panose="020B0604020202020204" pitchFamily="34" charset="0"/>
            </a:endParaRPr>
          </a:p>
          <a:p>
            <a:pPr algn="l" eaLnBrk="1" hangingPunct="1">
              <a:spcAft>
                <a:spcPts val="0"/>
              </a:spcAft>
              <a:defRPr/>
            </a:pPr>
            <a:r>
              <a:rPr lang="da-DK" altLang="da-DK" sz="900" b="0" noProof="1">
                <a:solidFill>
                  <a:schemeClr val="tx1"/>
                </a:solidFill>
                <a:latin typeface="Arial" panose="020B0604020202020204" pitchFamily="34" charset="0"/>
                <a:cs typeface="Arial" panose="020B0604020202020204" pitchFamily="34" charset="0"/>
              </a:rPr>
              <a:t>Alternativt kan </a:t>
            </a:r>
            <a:r>
              <a:rPr lang="da-DK" altLang="da-DK" sz="900" b="1" noProof="1">
                <a:solidFill>
                  <a:schemeClr val="tx1"/>
                </a:solidFill>
                <a:latin typeface="Arial" panose="020B0604020202020204" pitchFamily="34" charset="0"/>
                <a:cs typeface="Arial" panose="020B0604020202020204" pitchFamily="34" charset="0"/>
              </a:rPr>
              <a:t>Forøg</a:t>
            </a:r>
            <a:r>
              <a:rPr lang="da-DK" altLang="da-DK" sz="900" b="0" noProof="1">
                <a:solidFill>
                  <a:schemeClr val="tx1"/>
                </a:solidFill>
                <a:latin typeface="Arial" panose="020B0604020202020204" pitchFamily="34" charset="0"/>
                <a:cs typeface="Arial" panose="020B0604020202020204" pitchFamily="34" charset="0"/>
              </a:rPr>
              <a:t> og </a:t>
            </a:r>
            <a:r>
              <a:rPr lang="da-DK" altLang="da-DK" sz="900" b="1" noProof="1">
                <a:solidFill>
                  <a:schemeClr val="tx1"/>
                </a:solidFill>
                <a:latin typeface="Arial" panose="020B0604020202020204" pitchFamily="34" charset="0"/>
                <a:cs typeface="Arial" panose="020B0604020202020204" pitchFamily="34" charset="0"/>
              </a:rPr>
              <a:t>Formindsk</a:t>
            </a:r>
            <a:r>
              <a:rPr lang="da-DK" altLang="da-DK" sz="900" b="1" baseline="0" noProof="1">
                <a:solidFill>
                  <a:schemeClr val="tx1"/>
                </a:solidFill>
                <a:latin typeface="Arial" panose="020B0604020202020204" pitchFamily="34" charset="0"/>
                <a:cs typeface="Arial" panose="020B0604020202020204" pitchFamily="34" charset="0"/>
              </a:rPr>
              <a:t> </a:t>
            </a:r>
            <a:r>
              <a:rPr lang="da-DK" altLang="da-DK" sz="900" b="0" noProof="1">
                <a:solidFill>
                  <a:schemeClr val="tx1"/>
                </a:solidFill>
                <a:latin typeface="Arial" panose="020B0604020202020204" pitchFamily="34" charset="0"/>
                <a:cs typeface="Arial" panose="020B0604020202020204" pitchFamily="34" charset="0"/>
              </a:rPr>
              <a:t>listeniveau bruges</a:t>
            </a:r>
            <a:endParaRPr lang="da-DK" sz="900" noProof="1">
              <a:solidFill>
                <a:schemeClr val="tx1"/>
              </a:solidFill>
              <a:latin typeface="Arial" panose="020B0604020202020204" pitchFamily="34" charset="0"/>
              <a:cs typeface="Arial" panose="020B0604020202020204" pitchFamily="34" charset="0"/>
            </a:endParaRPr>
          </a:p>
        </p:txBody>
      </p:sp>
      <p:pic>
        <p:nvPicPr>
          <p:cNvPr id="19" name="1 Forøg formindsk"/>
          <p:cNvPicPr>
            <a:picLocks noChangeAspect="1"/>
          </p:cNvPicPr>
          <p:nvPr userDrawn="1"/>
        </p:nvPicPr>
        <p:blipFill>
          <a:blip r:embed="rId4"/>
          <a:stretch>
            <a:fillRect/>
          </a:stretch>
        </p:blipFill>
        <p:spPr>
          <a:xfrm>
            <a:off x="2998197" y="-399342"/>
            <a:ext cx="537255" cy="285228"/>
          </a:xfrm>
          <a:prstGeom prst="rect">
            <a:avLst/>
          </a:prstGeom>
        </p:spPr>
      </p:pic>
    </p:spTree>
    <p:extLst>
      <p:ext uri="{BB962C8B-B14F-4D97-AF65-F5344CB8AC3E}">
        <p14:creationId xmlns:p14="http://schemas.microsoft.com/office/powerpoint/2010/main" val="3272911312"/>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og indhold ekstra logo">
    <p:spTree>
      <p:nvGrpSpPr>
        <p:cNvPr id="1" name=""/>
        <p:cNvGrpSpPr/>
        <p:nvPr/>
      </p:nvGrpSpPr>
      <p:grpSpPr>
        <a:xfrm>
          <a:off x="0" y="0"/>
          <a:ext cx="0" cy="0"/>
          <a:chOff x="0" y="0"/>
          <a:chExt cx="0" cy="0"/>
        </a:xfrm>
      </p:grpSpPr>
      <p:sp>
        <p:nvSpPr>
          <p:cNvPr id="2" name="Title 1"/>
          <p:cNvSpPr>
            <a:spLocks noGrp="1"/>
          </p:cNvSpPr>
          <p:nvPr>
            <p:ph type="title"/>
          </p:nvPr>
        </p:nvSpPr>
        <p:spPr>
          <a:xfrm>
            <a:off x="647700" y="932593"/>
            <a:ext cx="10246773" cy="1297166"/>
          </a:xfrm>
        </p:spPr>
        <p:txBody>
          <a:bodyPr/>
          <a:lstStyle/>
          <a:p>
            <a:r>
              <a:rPr lang="da-DK" noProof="0"/>
              <a:t>Klik for at redigere i master</a:t>
            </a:r>
            <a:endParaRPr lang="da-DK" noProof="0" dirty="0"/>
          </a:p>
        </p:txBody>
      </p:sp>
      <p:sp>
        <p:nvSpPr>
          <p:cNvPr id="3" name="Content Placeholder 2"/>
          <p:cNvSpPr>
            <a:spLocks noGrp="1"/>
          </p:cNvSpPr>
          <p:nvPr>
            <p:ph idx="1" hasCustomPrompt="1"/>
          </p:nvPr>
        </p:nvSpPr>
        <p:spPr/>
        <p:txBody>
          <a:bodyPr/>
          <a:lstStyle>
            <a:lvl1pPr>
              <a:defRPr/>
            </a:lvl1pPr>
          </a:lstStyle>
          <a:p>
            <a:pPr lvl="0"/>
            <a:r>
              <a:rPr lang="da-DK" noProof="0" dirty="0" err="1"/>
              <a:t>Click</a:t>
            </a:r>
            <a:r>
              <a:rPr lang="da-DK" noProof="0" dirty="0"/>
              <a:t> to </a:t>
            </a:r>
            <a:r>
              <a:rPr lang="da-DK" noProof="0" dirty="0" err="1"/>
              <a:t>edit</a:t>
            </a:r>
            <a:r>
              <a:rPr lang="da-DK" noProof="0" dirty="0"/>
              <a:t> Master </a:t>
            </a:r>
            <a:r>
              <a:rPr lang="da-DK" noProof="0" dirty="0" err="1"/>
              <a:t>text</a:t>
            </a:r>
            <a:r>
              <a:rPr lang="da-DK" noProof="0" dirty="0"/>
              <a:t> </a:t>
            </a:r>
            <a:r>
              <a:rPr lang="da-DK" noProof="0" dirty="0" err="1"/>
              <a:t>styles</a:t>
            </a:r>
            <a:r>
              <a:rPr lang="da-DK" noProof="0" dirty="0"/>
              <a:t>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9" name="Slide Number Placeholder 8"/>
          <p:cNvSpPr>
            <a:spLocks noGrp="1"/>
          </p:cNvSpPr>
          <p:nvPr>
            <p:ph type="sldNum" sz="quarter" idx="12"/>
          </p:nvPr>
        </p:nvSpPr>
        <p:spPr/>
        <p:txBody>
          <a:bodyPr/>
          <a:lstStyle/>
          <a:p>
            <a:fld id="{24C8C45C-947F-4981-8B3F-4F32E973C901}" type="slidenum">
              <a:rPr lang="da-DK" smtClean="0"/>
              <a:pPr/>
              <a:t>‹nr.›</a:t>
            </a:fld>
            <a:endParaRPr lang="da-DK" dirty="0"/>
          </a:p>
        </p:txBody>
      </p:sp>
      <p:sp>
        <p:nvSpPr>
          <p:cNvPr id="7" name="Date Placeholder 6" hidden="1"/>
          <p:cNvSpPr>
            <a:spLocks noGrp="1"/>
          </p:cNvSpPr>
          <p:nvPr>
            <p:ph type="dt" sz="half" idx="10"/>
          </p:nvPr>
        </p:nvSpPr>
        <p:spPr/>
        <p:txBody>
          <a:bodyPr/>
          <a:lstStyle/>
          <a:p>
            <a:endParaRPr lang="da-DK" dirty="0"/>
          </a:p>
        </p:txBody>
      </p:sp>
      <p:sp>
        <p:nvSpPr>
          <p:cNvPr id="8" name="Footer Placeholder 7" hidden="1"/>
          <p:cNvSpPr>
            <a:spLocks noGrp="1"/>
          </p:cNvSpPr>
          <p:nvPr>
            <p:ph type="ftr" sz="quarter" idx="11"/>
          </p:nvPr>
        </p:nvSpPr>
        <p:spPr/>
        <p:txBody>
          <a:bodyPr/>
          <a:lstStyle/>
          <a:p>
            <a:endParaRPr lang="da-DK" dirty="0"/>
          </a:p>
        </p:txBody>
      </p:sp>
      <p:sp>
        <p:nvSpPr>
          <p:cNvPr id="6" name="Content Placeholder 5"/>
          <p:cNvSpPr>
            <a:spLocks noGrp="1"/>
          </p:cNvSpPr>
          <p:nvPr>
            <p:ph sz="quarter" idx="13" hasCustomPrompt="1"/>
          </p:nvPr>
        </p:nvSpPr>
        <p:spPr>
          <a:xfrm>
            <a:off x="11217273" y="932593"/>
            <a:ext cx="652844" cy="987425"/>
          </a:xfrm>
        </p:spPr>
        <p:txBody>
          <a:bodyPr/>
          <a:lstStyle>
            <a:lvl1pPr marL="0" indent="0">
              <a:buNone/>
              <a:defRPr sz="1000"/>
            </a:lvl1pPr>
          </a:lstStyle>
          <a:p>
            <a:pPr lvl="0"/>
            <a:r>
              <a:rPr lang="da-DK" dirty="0"/>
              <a:t>Zoom op og klik på ikonet nederst til venstre og indsæt logo</a:t>
            </a:r>
          </a:p>
        </p:txBody>
      </p:sp>
      <p:sp>
        <p:nvSpPr>
          <p:cNvPr id="12" name="Text Box 2"/>
          <p:cNvSpPr txBox="1">
            <a:spLocks noChangeArrowheads="1"/>
          </p:cNvSpPr>
          <p:nvPr userDrawn="1"/>
        </p:nvSpPr>
        <p:spPr bwMode="auto">
          <a:xfrm>
            <a:off x="-1" y="-1062717"/>
            <a:ext cx="4114801" cy="9694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spcAft>
                <a:spcPts val="0"/>
              </a:spcAft>
              <a:defRPr/>
            </a:pPr>
            <a:r>
              <a:rPr lang="da-DK" sz="900" b="1" noProof="1">
                <a:latin typeface="Arial" panose="020B0604020202020204" pitchFamily="34" charset="0"/>
                <a:cs typeface="Arial" panose="020B0604020202020204" pitchFamily="34" charset="0"/>
              </a:rPr>
              <a:t>Brug</a:t>
            </a:r>
            <a:r>
              <a:rPr lang="da-DK" sz="900" b="1" baseline="0" noProof="1">
                <a:latin typeface="Arial" panose="020B0604020202020204" pitchFamily="34" charset="0"/>
                <a:cs typeface="Arial" panose="020B0604020202020204" pitchFamily="34" charset="0"/>
              </a:rPr>
              <a:t> tekst typografier</a:t>
            </a:r>
            <a:endParaRPr lang="da-DK" sz="900" b="1" noProof="1">
              <a:latin typeface="Arial" panose="020B0604020202020204" pitchFamily="34" charset="0"/>
              <a:cs typeface="Arial" panose="020B0604020202020204" pitchFamily="34" charset="0"/>
            </a:endParaRPr>
          </a:p>
          <a:p>
            <a:pPr algn="l" eaLnBrk="1" hangingPunct="1">
              <a:spcAft>
                <a:spcPts val="0"/>
              </a:spcAft>
              <a:defRPr/>
            </a:pPr>
            <a:r>
              <a:rPr lang="da-DK" altLang="da-DK" sz="900" b="0" noProof="1">
                <a:solidFill>
                  <a:schemeClr val="tx1"/>
                </a:solidFill>
                <a:latin typeface="Arial" panose="020B0604020202020204" pitchFamily="34" charset="0"/>
                <a:cs typeface="Arial" panose="020B0604020202020204" pitchFamily="34" charset="0"/>
              </a:rPr>
              <a:t>Brug</a:t>
            </a:r>
            <a:r>
              <a:rPr lang="da-DK" altLang="da-DK" sz="900" b="1" noProof="1">
                <a:solidFill>
                  <a:schemeClr val="tx1"/>
                </a:solidFill>
                <a:latin typeface="Arial" panose="020B0604020202020204" pitchFamily="34" charset="0"/>
                <a:cs typeface="Arial" panose="020B0604020202020204" pitchFamily="34" charset="0"/>
              </a:rPr>
              <a:t> TAB </a:t>
            </a:r>
            <a:r>
              <a:rPr lang="da-DK" altLang="da-DK" sz="900" b="0" noProof="1">
                <a:solidFill>
                  <a:schemeClr val="tx1"/>
                </a:solidFill>
                <a:latin typeface="Arial" panose="020B0604020202020204" pitchFamily="34" charset="0"/>
                <a:cs typeface="Arial" panose="020B0604020202020204" pitchFamily="34" charset="0"/>
              </a:rPr>
              <a:t>på tastaturet for at gå</a:t>
            </a:r>
            <a:r>
              <a:rPr lang="da-DK" altLang="da-DK" sz="900" b="0" baseline="0" noProof="1">
                <a:solidFill>
                  <a:schemeClr val="tx1"/>
                </a:solidFill>
                <a:latin typeface="Arial" panose="020B0604020202020204" pitchFamily="34" charset="0"/>
                <a:cs typeface="Arial" panose="020B0604020202020204" pitchFamily="34" charset="0"/>
              </a:rPr>
              <a:t> </a:t>
            </a:r>
            <a:r>
              <a:rPr lang="da-DK" altLang="da-DK" sz="900" b="0" noProof="1">
                <a:solidFill>
                  <a:schemeClr val="tx1"/>
                </a:solidFill>
                <a:latin typeface="Arial" panose="020B0604020202020204" pitchFamily="34" charset="0"/>
                <a:cs typeface="Arial" panose="020B0604020202020204" pitchFamily="34" charset="0"/>
              </a:rPr>
              <a:t>frem i tekst-niveauer. </a:t>
            </a:r>
            <a:br>
              <a:rPr lang="da-DK" altLang="da-DK" sz="900" b="0" noProof="1">
                <a:solidFill>
                  <a:schemeClr val="tx1"/>
                </a:solidFill>
                <a:latin typeface="Arial" panose="020B0604020202020204" pitchFamily="34" charset="0"/>
                <a:cs typeface="Arial" panose="020B0604020202020204" pitchFamily="34" charset="0"/>
              </a:rPr>
            </a:br>
            <a:endParaRPr lang="da-DK" altLang="da-DK" sz="900" b="0" noProof="1">
              <a:solidFill>
                <a:schemeClr val="tx1"/>
              </a:solidFill>
              <a:latin typeface="Arial" panose="020B0604020202020204" pitchFamily="34" charset="0"/>
              <a:cs typeface="Arial" panose="020B0604020202020204" pitchFamily="34" charset="0"/>
            </a:endParaRPr>
          </a:p>
          <a:p>
            <a:pPr algn="l" eaLnBrk="1" hangingPunct="1">
              <a:spcAft>
                <a:spcPts val="0"/>
              </a:spcAft>
              <a:defRPr/>
            </a:pP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ENTER</a:t>
            </a:r>
            <a:r>
              <a:rPr lang="da-DK" altLang="da-DK" sz="900" b="0" noProof="1">
                <a:solidFill>
                  <a:schemeClr val="tx1"/>
                </a:solidFill>
                <a:latin typeface="Arial" panose="020B0604020202020204" pitchFamily="34" charset="0"/>
                <a:cs typeface="Arial" panose="020B0604020202020204" pitchFamily="34" charset="0"/>
              </a:rPr>
              <a:t>, derefter </a:t>
            </a:r>
            <a:r>
              <a:rPr lang="da-DK" altLang="da-DK" sz="900" b="1" noProof="1">
                <a:solidFill>
                  <a:schemeClr val="tx1"/>
                </a:solidFill>
                <a:latin typeface="Arial" panose="020B0604020202020204" pitchFamily="34" charset="0"/>
                <a:cs typeface="Arial" panose="020B0604020202020204" pitchFamily="34" charset="0"/>
              </a:rPr>
              <a:t>TAB</a:t>
            </a:r>
            <a:r>
              <a:rPr lang="da-DK" altLang="da-DK" sz="900" b="0" noProof="1">
                <a:solidFill>
                  <a:schemeClr val="tx1"/>
                </a:solidFill>
                <a:latin typeface="Arial" panose="020B0604020202020204" pitchFamily="34" charset="0"/>
                <a:cs typeface="Arial" panose="020B0604020202020204" pitchFamily="34" charset="0"/>
              </a:rPr>
              <a:t> for at skifte fra et niveau til det næste</a:t>
            </a:r>
          </a:p>
          <a:p>
            <a:pPr algn="l" eaLnBrk="1" hangingPunct="1">
              <a:spcAft>
                <a:spcPts val="0"/>
              </a:spcAft>
              <a:defRPr/>
            </a:pPr>
            <a:r>
              <a:rPr lang="da-DK" altLang="da-DK" sz="900" b="0" noProof="1">
                <a:solidFill>
                  <a:schemeClr val="tx1"/>
                </a:solidFill>
                <a:latin typeface="Arial" panose="020B0604020202020204" pitchFamily="34" charset="0"/>
                <a:cs typeface="Arial" panose="020B0604020202020204" pitchFamily="34" charset="0"/>
              </a:rPr>
              <a:t>For at gå tilbage i tekst-niveauer, brug </a:t>
            </a:r>
            <a:r>
              <a:rPr lang="da-DK" altLang="da-DK" sz="900" b="1" noProof="1">
                <a:solidFill>
                  <a:schemeClr val="tx1"/>
                </a:solidFill>
                <a:latin typeface="Arial" panose="020B0604020202020204" pitchFamily="34" charset="0"/>
                <a:cs typeface="Arial" panose="020B0604020202020204" pitchFamily="34" charset="0"/>
              </a:rPr>
              <a:t>SHIFT+TAB</a:t>
            </a:r>
          </a:p>
          <a:p>
            <a:pPr algn="l" eaLnBrk="1" hangingPunct="1">
              <a:spcAft>
                <a:spcPts val="0"/>
              </a:spcAft>
              <a:defRPr/>
            </a:pPr>
            <a:endParaRPr lang="da-DK" altLang="da-DK" sz="900" b="0" noProof="1">
              <a:solidFill>
                <a:schemeClr val="tx1"/>
              </a:solidFill>
              <a:latin typeface="Arial" panose="020B0604020202020204" pitchFamily="34" charset="0"/>
              <a:cs typeface="Arial" panose="020B0604020202020204" pitchFamily="34" charset="0"/>
            </a:endParaRPr>
          </a:p>
          <a:p>
            <a:pPr algn="l" eaLnBrk="1" hangingPunct="1">
              <a:spcAft>
                <a:spcPts val="0"/>
              </a:spcAft>
              <a:defRPr/>
            </a:pPr>
            <a:r>
              <a:rPr lang="da-DK" altLang="da-DK" sz="900" b="0" noProof="1">
                <a:solidFill>
                  <a:schemeClr val="tx1"/>
                </a:solidFill>
                <a:latin typeface="Arial" panose="020B0604020202020204" pitchFamily="34" charset="0"/>
                <a:cs typeface="Arial" panose="020B0604020202020204" pitchFamily="34" charset="0"/>
              </a:rPr>
              <a:t>Alternativt kan </a:t>
            </a:r>
            <a:r>
              <a:rPr lang="da-DK" altLang="da-DK" sz="900" b="1" noProof="1">
                <a:solidFill>
                  <a:schemeClr val="tx1"/>
                </a:solidFill>
                <a:latin typeface="Arial" panose="020B0604020202020204" pitchFamily="34" charset="0"/>
                <a:cs typeface="Arial" panose="020B0604020202020204" pitchFamily="34" charset="0"/>
              </a:rPr>
              <a:t>Forøg</a:t>
            </a:r>
            <a:r>
              <a:rPr lang="da-DK" altLang="da-DK" sz="900" b="0" noProof="1">
                <a:solidFill>
                  <a:schemeClr val="tx1"/>
                </a:solidFill>
                <a:latin typeface="Arial" panose="020B0604020202020204" pitchFamily="34" charset="0"/>
                <a:cs typeface="Arial" panose="020B0604020202020204" pitchFamily="34" charset="0"/>
              </a:rPr>
              <a:t> og </a:t>
            </a:r>
            <a:r>
              <a:rPr lang="da-DK" altLang="da-DK" sz="900" b="1" noProof="1">
                <a:solidFill>
                  <a:schemeClr val="tx1"/>
                </a:solidFill>
                <a:latin typeface="Arial" panose="020B0604020202020204" pitchFamily="34" charset="0"/>
                <a:cs typeface="Arial" panose="020B0604020202020204" pitchFamily="34" charset="0"/>
              </a:rPr>
              <a:t>Formindsk</a:t>
            </a:r>
            <a:r>
              <a:rPr lang="da-DK" altLang="da-DK" sz="900" b="1" baseline="0" noProof="1">
                <a:solidFill>
                  <a:schemeClr val="tx1"/>
                </a:solidFill>
                <a:latin typeface="Arial" panose="020B0604020202020204" pitchFamily="34" charset="0"/>
                <a:cs typeface="Arial" panose="020B0604020202020204" pitchFamily="34" charset="0"/>
              </a:rPr>
              <a:t> </a:t>
            </a:r>
            <a:r>
              <a:rPr lang="da-DK" altLang="da-DK" sz="900" b="0" noProof="1">
                <a:solidFill>
                  <a:schemeClr val="tx1"/>
                </a:solidFill>
                <a:latin typeface="Arial" panose="020B0604020202020204" pitchFamily="34" charset="0"/>
                <a:cs typeface="Arial" panose="020B0604020202020204" pitchFamily="34" charset="0"/>
              </a:rPr>
              <a:t>listeniveau bruges</a:t>
            </a:r>
            <a:endParaRPr lang="da-DK" sz="900" noProof="1">
              <a:solidFill>
                <a:schemeClr val="tx1"/>
              </a:solidFill>
              <a:latin typeface="Arial" panose="020B0604020202020204" pitchFamily="34" charset="0"/>
              <a:cs typeface="Arial" panose="020B0604020202020204" pitchFamily="34" charset="0"/>
            </a:endParaRPr>
          </a:p>
        </p:txBody>
      </p:sp>
      <p:pic>
        <p:nvPicPr>
          <p:cNvPr id="13" name="1 Forøg formindsk"/>
          <p:cNvPicPr>
            <a:picLocks noChangeAspect="1"/>
          </p:cNvPicPr>
          <p:nvPr userDrawn="1"/>
        </p:nvPicPr>
        <p:blipFill>
          <a:blip r:embed="rId2"/>
          <a:stretch>
            <a:fillRect/>
          </a:stretch>
        </p:blipFill>
        <p:spPr>
          <a:xfrm>
            <a:off x="2998197" y="-399342"/>
            <a:ext cx="537255" cy="285228"/>
          </a:xfrm>
          <a:prstGeom prst="rect">
            <a:avLst/>
          </a:prstGeom>
        </p:spPr>
      </p:pic>
    </p:spTree>
    <p:extLst>
      <p:ext uri="{BB962C8B-B14F-4D97-AF65-F5344CB8AC3E}">
        <p14:creationId xmlns:p14="http://schemas.microsoft.com/office/powerpoint/2010/main" val="764944227"/>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og 2 tekstspal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i master</a:t>
            </a:r>
            <a:endParaRPr lang="da-DK" noProof="0" dirty="0"/>
          </a:p>
        </p:txBody>
      </p:sp>
      <p:sp>
        <p:nvSpPr>
          <p:cNvPr id="5" name="Text Placeholder 2"/>
          <p:cNvSpPr>
            <a:spLocks noGrp="1"/>
          </p:cNvSpPr>
          <p:nvPr>
            <p:ph type="body" sz="quarter" idx="13"/>
          </p:nvPr>
        </p:nvSpPr>
        <p:spPr>
          <a:xfrm>
            <a:off x="647696" y="2471738"/>
            <a:ext cx="4964575" cy="3413648"/>
          </a:xfrm>
        </p:spPr>
        <p:txBody>
          <a:bodyPr numCol="1" spcCol="360000"/>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0" name="Text Placeholder 3"/>
          <p:cNvSpPr>
            <a:spLocks noGrp="1"/>
          </p:cNvSpPr>
          <p:nvPr>
            <p:ph type="body" sz="quarter" idx="14"/>
          </p:nvPr>
        </p:nvSpPr>
        <p:spPr>
          <a:xfrm>
            <a:off x="5972272" y="2471738"/>
            <a:ext cx="4921153" cy="3413648"/>
          </a:xfrm>
        </p:spPr>
        <p:txBody>
          <a:bodyPr numCol="1" spcCol="360000"/>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9" name="Slide Number Placeholder 8"/>
          <p:cNvSpPr>
            <a:spLocks noGrp="1"/>
          </p:cNvSpPr>
          <p:nvPr>
            <p:ph type="sldNum" sz="quarter" idx="12"/>
          </p:nvPr>
        </p:nvSpPr>
        <p:spPr/>
        <p:txBody>
          <a:bodyPr/>
          <a:lstStyle/>
          <a:p>
            <a:fld id="{24C8C45C-947F-4981-8B3F-4F32E973C901}" type="slidenum">
              <a:rPr lang="da-DK" smtClean="0"/>
              <a:pPr/>
              <a:t>‹nr.›</a:t>
            </a:fld>
            <a:endParaRPr lang="da-DK" dirty="0"/>
          </a:p>
        </p:txBody>
      </p:sp>
      <p:sp>
        <p:nvSpPr>
          <p:cNvPr id="7" name="Date Placeholder 6" hidden="1"/>
          <p:cNvSpPr>
            <a:spLocks noGrp="1"/>
          </p:cNvSpPr>
          <p:nvPr>
            <p:ph type="dt" sz="half" idx="10"/>
          </p:nvPr>
        </p:nvSpPr>
        <p:spPr/>
        <p:txBody>
          <a:bodyPr/>
          <a:lstStyle/>
          <a:p>
            <a:endParaRPr lang="da-DK" dirty="0"/>
          </a:p>
        </p:txBody>
      </p:sp>
      <p:sp>
        <p:nvSpPr>
          <p:cNvPr id="8" name="Footer Placeholder 7" hidden="1"/>
          <p:cNvSpPr>
            <a:spLocks noGrp="1"/>
          </p:cNvSpPr>
          <p:nvPr>
            <p:ph type="ftr" sz="quarter" idx="11"/>
          </p:nvPr>
        </p:nvSpPr>
        <p:spPr/>
        <p:txBody>
          <a:bodyPr/>
          <a:lstStyle/>
          <a:p>
            <a:endParaRPr lang="da-DK" dirty="0"/>
          </a:p>
        </p:txBody>
      </p:sp>
      <p:sp>
        <p:nvSpPr>
          <p:cNvPr id="13" name="Text Box 2"/>
          <p:cNvSpPr txBox="1">
            <a:spLocks noChangeArrowheads="1"/>
          </p:cNvSpPr>
          <p:nvPr userDrawn="1"/>
        </p:nvSpPr>
        <p:spPr bwMode="auto">
          <a:xfrm>
            <a:off x="-1" y="-1062717"/>
            <a:ext cx="4114801" cy="9694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spcAft>
                <a:spcPts val="0"/>
              </a:spcAft>
              <a:defRPr/>
            </a:pPr>
            <a:r>
              <a:rPr lang="da-DK" sz="900" b="1" noProof="1">
                <a:latin typeface="Arial" panose="020B0604020202020204" pitchFamily="34" charset="0"/>
                <a:cs typeface="Arial" panose="020B0604020202020204" pitchFamily="34" charset="0"/>
              </a:rPr>
              <a:t>Brug</a:t>
            </a:r>
            <a:r>
              <a:rPr lang="da-DK" sz="900" b="1" baseline="0" noProof="1">
                <a:latin typeface="Arial" panose="020B0604020202020204" pitchFamily="34" charset="0"/>
                <a:cs typeface="Arial" panose="020B0604020202020204" pitchFamily="34" charset="0"/>
              </a:rPr>
              <a:t> tekst typografier</a:t>
            </a:r>
            <a:endParaRPr lang="da-DK" sz="900" b="1" noProof="1">
              <a:latin typeface="Arial" panose="020B0604020202020204" pitchFamily="34" charset="0"/>
              <a:cs typeface="Arial" panose="020B0604020202020204" pitchFamily="34" charset="0"/>
            </a:endParaRPr>
          </a:p>
          <a:p>
            <a:pPr algn="l" eaLnBrk="1" hangingPunct="1">
              <a:spcAft>
                <a:spcPts val="0"/>
              </a:spcAft>
              <a:defRPr/>
            </a:pPr>
            <a:r>
              <a:rPr lang="da-DK" altLang="da-DK" sz="900" b="0" noProof="1">
                <a:solidFill>
                  <a:schemeClr val="tx1"/>
                </a:solidFill>
                <a:latin typeface="Arial" panose="020B0604020202020204" pitchFamily="34" charset="0"/>
                <a:cs typeface="Arial" panose="020B0604020202020204" pitchFamily="34" charset="0"/>
              </a:rPr>
              <a:t>Brug</a:t>
            </a:r>
            <a:r>
              <a:rPr lang="da-DK" altLang="da-DK" sz="900" b="1" noProof="1">
                <a:solidFill>
                  <a:schemeClr val="tx1"/>
                </a:solidFill>
                <a:latin typeface="Arial" panose="020B0604020202020204" pitchFamily="34" charset="0"/>
                <a:cs typeface="Arial" panose="020B0604020202020204" pitchFamily="34" charset="0"/>
              </a:rPr>
              <a:t> TAB </a:t>
            </a:r>
            <a:r>
              <a:rPr lang="da-DK" altLang="da-DK" sz="900" b="0" noProof="1">
                <a:solidFill>
                  <a:schemeClr val="tx1"/>
                </a:solidFill>
                <a:latin typeface="Arial" panose="020B0604020202020204" pitchFamily="34" charset="0"/>
                <a:cs typeface="Arial" panose="020B0604020202020204" pitchFamily="34" charset="0"/>
              </a:rPr>
              <a:t>på tastaturet for at gå</a:t>
            </a:r>
            <a:r>
              <a:rPr lang="da-DK" altLang="da-DK" sz="900" b="0" baseline="0" noProof="1">
                <a:solidFill>
                  <a:schemeClr val="tx1"/>
                </a:solidFill>
                <a:latin typeface="Arial" panose="020B0604020202020204" pitchFamily="34" charset="0"/>
                <a:cs typeface="Arial" panose="020B0604020202020204" pitchFamily="34" charset="0"/>
              </a:rPr>
              <a:t> </a:t>
            </a:r>
            <a:r>
              <a:rPr lang="da-DK" altLang="da-DK" sz="900" b="0" noProof="1">
                <a:solidFill>
                  <a:schemeClr val="tx1"/>
                </a:solidFill>
                <a:latin typeface="Arial" panose="020B0604020202020204" pitchFamily="34" charset="0"/>
                <a:cs typeface="Arial" panose="020B0604020202020204" pitchFamily="34" charset="0"/>
              </a:rPr>
              <a:t>frem i tekst-niveauer. </a:t>
            </a:r>
            <a:br>
              <a:rPr lang="da-DK" altLang="da-DK" sz="900" b="0" noProof="1">
                <a:solidFill>
                  <a:schemeClr val="tx1"/>
                </a:solidFill>
                <a:latin typeface="Arial" panose="020B0604020202020204" pitchFamily="34" charset="0"/>
                <a:cs typeface="Arial" panose="020B0604020202020204" pitchFamily="34" charset="0"/>
              </a:rPr>
            </a:br>
            <a:endParaRPr lang="da-DK" altLang="da-DK" sz="900" b="0" noProof="1">
              <a:solidFill>
                <a:schemeClr val="tx1"/>
              </a:solidFill>
              <a:latin typeface="Arial" panose="020B0604020202020204" pitchFamily="34" charset="0"/>
              <a:cs typeface="Arial" panose="020B0604020202020204" pitchFamily="34" charset="0"/>
            </a:endParaRPr>
          </a:p>
          <a:p>
            <a:pPr algn="l" eaLnBrk="1" hangingPunct="1">
              <a:spcAft>
                <a:spcPts val="0"/>
              </a:spcAft>
              <a:defRPr/>
            </a:pP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ENTER</a:t>
            </a:r>
            <a:r>
              <a:rPr lang="da-DK" altLang="da-DK" sz="900" b="0" noProof="1">
                <a:solidFill>
                  <a:schemeClr val="tx1"/>
                </a:solidFill>
                <a:latin typeface="Arial" panose="020B0604020202020204" pitchFamily="34" charset="0"/>
                <a:cs typeface="Arial" panose="020B0604020202020204" pitchFamily="34" charset="0"/>
              </a:rPr>
              <a:t>, derefter </a:t>
            </a:r>
            <a:r>
              <a:rPr lang="da-DK" altLang="da-DK" sz="900" b="1" noProof="1">
                <a:solidFill>
                  <a:schemeClr val="tx1"/>
                </a:solidFill>
                <a:latin typeface="Arial" panose="020B0604020202020204" pitchFamily="34" charset="0"/>
                <a:cs typeface="Arial" panose="020B0604020202020204" pitchFamily="34" charset="0"/>
              </a:rPr>
              <a:t>TAB</a:t>
            </a:r>
            <a:r>
              <a:rPr lang="da-DK" altLang="da-DK" sz="900" b="0" noProof="1">
                <a:solidFill>
                  <a:schemeClr val="tx1"/>
                </a:solidFill>
                <a:latin typeface="Arial" panose="020B0604020202020204" pitchFamily="34" charset="0"/>
                <a:cs typeface="Arial" panose="020B0604020202020204" pitchFamily="34" charset="0"/>
              </a:rPr>
              <a:t> for at skifte fra et niveau til det næste</a:t>
            </a:r>
          </a:p>
          <a:p>
            <a:pPr algn="l" eaLnBrk="1" hangingPunct="1">
              <a:spcAft>
                <a:spcPts val="0"/>
              </a:spcAft>
              <a:defRPr/>
            </a:pPr>
            <a:r>
              <a:rPr lang="da-DK" altLang="da-DK" sz="900" b="0" noProof="1">
                <a:solidFill>
                  <a:schemeClr val="tx1"/>
                </a:solidFill>
                <a:latin typeface="Arial" panose="020B0604020202020204" pitchFamily="34" charset="0"/>
                <a:cs typeface="Arial" panose="020B0604020202020204" pitchFamily="34" charset="0"/>
              </a:rPr>
              <a:t>For at gå tilbage i tekst-niveauer, brug </a:t>
            </a:r>
            <a:r>
              <a:rPr lang="da-DK" altLang="da-DK" sz="900" b="1" noProof="1">
                <a:solidFill>
                  <a:schemeClr val="tx1"/>
                </a:solidFill>
                <a:latin typeface="Arial" panose="020B0604020202020204" pitchFamily="34" charset="0"/>
                <a:cs typeface="Arial" panose="020B0604020202020204" pitchFamily="34" charset="0"/>
              </a:rPr>
              <a:t>SHIFT+TAB</a:t>
            </a:r>
          </a:p>
          <a:p>
            <a:pPr algn="l" eaLnBrk="1" hangingPunct="1">
              <a:spcAft>
                <a:spcPts val="0"/>
              </a:spcAft>
              <a:defRPr/>
            </a:pPr>
            <a:endParaRPr lang="da-DK" altLang="da-DK" sz="900" b="0" noProof="1">
              <a:solidFill>
                <a:schemeClr val="tx1"/>
              </a:solidFill>
              <a:latin typeface="Arial" panose="020B0604020202020204" pitchFamily="34" charset="0"/>
              <a:cs typeface="Arial" panose="020B0604020202020204" pitchFamily="34" charset="0"/>
            </a:endParaRPr>
          </a:p>
          <a:p>
            <a:pPr algn="l" eaLnBrk="1" hangingPunct="1">
              <a:spcAft>
                <a:spcPts val="0"/>
              </a:spcAft>
              <a:defRPr/>
            </a:pPr>
            <a:r>
              <a:rPr lang="da-DK" altLang="da-DK" sz="900" b="0" noProof="1">
                <a:solidFill>
                  <a:schemeClr val="tx1"/>
                </a:solidFill>
                <a:latin typeface="Arial" panose="020B0604020202020204" pitchFamily="34" charset="0"/>
                <a:cs typeface="Arial" panose="020B0604020202020204" pitchFamily="34" charset="0"/>
              </a:rPr>
              <a:t>Alternativt kan </a:t>
            </a:r>
            <a:r>
              <a:rPr lang="da-DK" altLang="da-DK" sz="900" b="1" noProof="1">
                <a:solidFill>
                  <a:schemeClr val="tx1"/>
                </a:solidFill>
                <a:latin typeface="Arial" panose="020B0604020202020204" pitchFamily="34" charset="0"/>
                <a:cs typeface="Arial" panose="020B0604020202020204" pitchFamily="34" charset="0"/>
              </a:rPr>
              <a:t>Forøg</a:t>
            </a:r>
            <a:r>
              <a:rPr lang="da-DK" altLang="da-DK" sz="900" b="0" noProof="1">
                <a:solidFill>
                  <a:schemeClr val="tx1"/>
                </a:solidFill>
                <a:latin typeface="Arial" panose="020B0604020202020204" pitchFamily="34" charset="0"/>
                <a:cs typeface="Arial" panose="020B0604020202020204" pitchFamily="34" charset="0"/>
              </a:rPr>
              <a:t> og </a:t>
            </a:r>
            <a:r>
              <a:rPr lang="da-DK" altLang="da-DK" sz="900" b="1" noProof="1">
                <a:solidFill>
                  <a:schemeClr val="tx1"/>
                </a:solidFill>
                <a:latin typeface="Arial" panose="020B0604020202020204" pitchFamily="34" charset="0"/>
                <a:cs typeface="Arial" panose="020B0604020202020204" pitchFamily="34" charset="0"/>
              </a:rPr>
              <a:t>Formindsk</a:t>
            </a:r>
            <a:r>
              <a:rPr lang="da-DK" altLang="da-DK" sz="900" b="1" baseline="0" noProof="1">
                <a:solidFill>
                  <a:schemeClr val="tx1"/>
                </a:solidFill>
                <a:latin typeface="Arial" panose="020B0604020202020204" pitchFamily="34" charset="0"/>
                <a:cs typeface="Arial" panose="020B0604020202020204" pitchFamily="34" charset="0"/>
              </a:rPr>
              <a:t> </a:t>
            </a:r>
            <a:r>
              <a:rPr lang="da-DK" altLang="da-DK" sz="900" b="0" noProof="1">
                <a:solidFill>
                  <a:schemeClr val="tx1"/>
                </a:solidFill>
                <a:latin typeface="Arial" panose="020B0604020202020204" pitchFamily="34" charset="0"/>
                <a:cs typeface="Arial" panose="020B0604020202020204" pitchFamily="34" charset="0"/>
              </a:rPr>
              <a:t>listeniveau bruges</a:t>
            </a:r>
            <a:endParaRPr lang="da-DK" sz="900" noProof="1">
              <a:solidFill>
                <a:schemeClr val="tx1"/>
              </a:solidFill>
              <a:latin typeface="Arial" panose="020B0604020202020204" pitchFamily="34" charset="0"/>
              <a:cs typeface="Arial" panose="020B0604020202020204" pitchFamily="34" charset="0"/>
            </a:endParaRPr>
          </a:p>
        </p:txBody>
      </p:sp>
      <p:pic>
        <p:nvPicPr>
          <p:cNvPr id="14" name="1 Forøg formindsk"/>
          <p:cNvPicPr>
            <a:picLocks noChangeAspect="1"/>
          </p:cNvPicPr>
          <p:nvPr userDrawn="1"/>
        </p:nvPicPr>
        <p:blipFill>
          <a:blip r:embed="rId2"/>
          <a:stretch>
            <a:fillRect/>
          </a:stretch>
        </p:blipFill>
        <p:spPr>
          <a:xfrm>
            <a:off x="2998197" y="-399342"/>
            <a:ext cx="537255" cy="285228"/>
          </a:xfrm>
          <a:prstGeom prst="rect">
            <a:avLst/>
          </a:prstGeom>
        </p:spPr>
      </p:pic>
    </p:spTree>
    <p:extLst>
      <p:ext uri="{BB962C8B-B14F-4D97-AF65-F5344CB8AC3E}">
        <p14:creationId xmlns:p14="http://schemas.microsoft.com/office/powerpoint/2010/main" val="3604441895"/>
      </p:ext>
    </p:extLst>
  </p:cSld>
  <p:clrMapOvr>
    <a:masterClrMapping/>
  </p:clrMapOvr>
  <p:hf hdr="0"/>
  <p:extLst>
    <p:ext uri="{DCECCB84-F9BA-43D5-87BE-67443E8EF086}">
      <p15:sldGuideLst xmlns:p15="http://schemas.microsoft.com/office/powerpoint/2012/main">
        <p15:guide id="1" pos="3760" userDrawn="1">
          <p15:clr>
            <a:srgbClr val="FBAE40"/>
          </p15:clr>
        </p15:guide>
        <p15:guide id="2" pos="3538"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7700" y="932593"/>
            <a:ext cx="10246773" cy="1297166"/>
          </a:xfrm>
          <a:prstGeom prst="rect">
            <a:avLst/>
          </a:prstGeom>
        </p:spPr>
        <p:txBody>
          <a:bodyPr vert="horz" lIns="0" tIns="0" rIns="0" bIns="0" rtlCol="0" anchor="t" anchorCtr="0">
            <a:noAutofit/>
          </a:bodyPr>
          <a:lstStyle/>
          <a:p>
            <a:r>
              <a:rPr lang="da-DK"/>
              <a:t>Klik for at redigere i master</a:t>
            </a:r>
            <a:endParaRPr lang="en-GB" dirty="0"/>
          </a:p>
        </p:txBody>
      </p:sp>
      <p:sp>
        <p:nvSpPr>
          <p:cNvPr id="3" name="Text Placeholder 2"/>
          <p:cNvSpPr>
            <a:spLocks noGrp="1"/>
          </p:cNvSpPr>
          <p:nvPr>
            <p:ph type="body" idx="1"/>
          </p:nvPr>
        </p:nvSpPr>
        <p:spPr>
          <a:xfrm>
            <a:off x="647700" y="2473200"/>
            <a:ext cx="10246774" cy="3412800"/>
          </a:xfrm>
          <a:prstGeom prst="rect">
            <a:avLst/>
          </a:prstGeom>
        </p:spPr>
        <p:txBody>
          <a:bodyPr vert="horz" lIns="0" tIns="0" rIns="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pic>
        <p:nvPicPr>
          <p:cNvPr id="10" name="Logo"/>
          <p:cNvPicPr>
            <a:picLocks noChangeAspect="1"/>
          </p:cNvPicPr>
          <p:nvPr userDrawn="1"/>
        </p:nvPicPr>
        <p:blipFill>
          <a:blip r:embed="rId33" cstate="screen">
            <a:extLst>
              <a:ext uri="{28A0092B-C50C-407E-A947-70E740481C1C}">
                <a14:useLocalDpi xmlns:a14="http://schemas.microsoft.com/office/drawing/2010/main" val="0"/>
              </a:ext>
            </a:extLst>
          </a:blip>
          <a:stretch>
            <a:fillRect/>
          </a:stretch>
        </p:blipFill>
        <p:spPr>
          <a:xfrm>
            <a:off x="11221258" y="5885386"/>
            <a:ext cx="648000" cy="648000"/>
          </a:xfrm>
          <a:prstGeom prst="rect">
            <a:avLst/>
          </a:prstGeom>
        </p:spPr>
      </p:pic>
      <p:cxnSp>
        <p:nvCxnSpPr>
          <p:cNvPr id="20" name="Streg nederst"/>
          <p:cNvCxnSpPr/>
          <p:nvPr userDrawn="1"/>
        </p:nvCxnSpPr>
        <p:spPr>
          <a:xfrm>
            <a:off x="0" y="6523200"/>
            <a:ext cx="9948421" cy="1084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eg øverst"/>
          <p:cNvCxnSpPr/>
          <p:nvPr userDrawn="1"/>
        </p:nvCxnSpPr>
        <p:spPr>
          <a:xfrm>
            <a:off x="0" y="360000"/>
            <a:ext cx="12189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Logo_payoff_Black"/>
          <p:cNvSpPr/>
          <p:nvPr userDrawn="1"/>
        </p:nvSpPr>
        <p:spPr>
          <a:xfrm>
            <a:off x="9993226" y="6390181"/>
            <a:ext cx="1242000" cy="2399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6" name="Slide Number Placeholder 5"/>
          <p:cNvSpPr>
            <a:spLocks noGrp="1"/>
          </p:cNvSpPr>
          <p:nvPr>
            <p:ph type="sldNum" sz="quarter" idx="4"/>
          </p:nvPr>
        </p:nvSpPr>
        <p:spPr>
          <a:xfrm>
            <a:off x="324057" y="6393106"/>
            <a:ext cx="324000" cy="180000"/>
          </a:xfrm>
          <a:prstGeom prst="rect">
            <a:avLst/>
          </a:prstGeom>
          <a:solidFill>
            <a:schemeClr val="bg1"/>
          </a:solidFill>
        </p:spPr>
        <p:txBody>
          <a:bodyPr vert="horz" lIns="0" tIns="0" rIns="0" bIns="0" rtlCol="0" anchor="b" anchorCtr="0"/>
          <a:lstStyle>
            <a:lvl1pPr algn="ctr">
              <a:defRPr sz="800">
                <a:solidFill>
                  <a:schemeClr val="tx1"/>
                </a:solidFill>
              </a:defRPr>
            </a:lvl1pPr>
          </a:lstStyle>
          <a:p>
            <a:fld id="{24C8C45C-947F-4981-8B3F-4F32E973C901}" type="slidenum">
              <a:rPr lang="en-GB" smtClean="0"/>
              <a:pPr/>
              <a:t>‹nr.›</a:t>
            </a:fld>
            <a:endParaRPr lang="en-GB" dirty="0"/>
          </a:p>
        </p:txBody>
      </p:sp>
      <p:sp>
        <p:nvSpPr>
          <p:cNvPr id="4" name="Date Placeholder 3" hidden="1"/>
          <p:cNvSpPr>
            <a:spLocks noGrp="1"/>
          </p:cNvSpPr>
          <p:nvPr>
            <p:ph type="dt" sz="half" idx="2"/>
          </p:nvPr>
        </p:nvSpPr>
        <p:spPr>
          <a:xfrm>
            <a:off x="0" y="6912000"/>
            <a:ext cx="0" cy="0"/>
          </a:xfrm>
          <a:prstGeom prst="rect">
            <a:avLst/>
          </a:prstGeom>
        </p:spPr>
        <p:txBody>
          <a:bodyPr vert="horz" lIns="0" tIns="0" rIns="0" bIns="0" rtlCol="0" anchor="b" anchorCtr="0"/>
          <a:lstStyle>
            <a:lvl1pPr algn="l">
              <a:defRPr sz="100">
                <a:noFill/>
              </a:defRPr>
            </a:lvl1pPr>
          </a:lstStyle>
          <a:p>
            <a:endParaRPr lang="en-GB" dirty="0"/>
          </a:p>
        </p:txBody>
      </p:sp>
      <p:sp>
        <p:nvSpPr>
          <p:cNvPr id="5" name="Footer Placeholder 4" hidden="1"/>
          <p:cNvSpPr>
            <a:spLocks noGrp="1"/>
          </p:cNvSpPr>
          <p:nvPr>
            <p:ph type="ftr" sz="quarter" idx="3"/>
          </p:nvPr>
        </p:nvSpPr>
        <p:spPr>
          <a:xfrm>
            <a:off x="0" y="6912000"/>
            <a:ext cx="0" cy="0"/>
          </a:xfrm>
          <a:prstGeom prst="rect">
            <a:avLst/>
          </a:prstGeom>
        </p:spPr>
        <p:txBody>
          <a:bodyPr vert="horz" lIns="0" tIns="0" rIns="0" bIns="0" rtlCol="0" anchor="b" anchorCtr="0"/>
          <a:lstStyle>
            <a:lvl1pPr algn="ctr">
              <a:defRPr sz="100">
                <a:noFill/>
              </a:defRPr>
            </a:lvl1pPr>
          </a:lstStyle>
          <a:p>
            <a:endParaRPr lang="en-GB" dirty="0"/>
          </a:p>
        </p:txBody>
      </p:sp>
    </p:spTree>
    <p:extLst>
      <p:ext uri="{BB962C8B-B14F-4D97-AF65-F5344CB8AC3E}">
        <p14:creationId xmlns:p14="http://schemas.microsoft.com/office/powerpoint/2010/main" val="1815849960"/>
      </p:ext>
    </p:extLst>
  </p:cSld>
  <p:clrMap bg1="lt1" tx1="dk1" bg2="lt2" tx2="dk2" accent1="accent1" accent2="accent2" accent3="accent3" accent4="accent4" accent5="accent5" accent6="accent6" hlink="hlink" folHlink="folHlink"/>
  <p:sldLayoutIdLst>
    <p:sldLayoutId id="2147483724" r:id="rId1"/>
    <p:sldLayoutId id="2147483773" r:id="rId2"/>
    <p:sldLayoutId id="2147483744" r:id="rId3"/>
    <p:sldLayoutId id="2147483765" r:id="rId4"/>
    <p:sldLayoutId id="2147483764" r:id="rId5"/>
    <p:sldLayoutId id="2147483728" r:id="rId6"/>
    <p:sldLayoutId id="2147483777" r:id="rId7"/>
    <p:sldLayoutId id="2147483767" r:id="rId8"/>
    <p:sldLayoutId id="2147483745" r:id="rId9"/>
    <p:sldLayoutId id="2147483776" r:id="rId10"/>
    <p:sldLayoutId id="2147483753" r:id="rId11"/>
    <p:sldLayoutId id="2147483762" r:id="rId12"/>
    <p:sldLayoutId id="2147483761" r:id="rId13"/>
    <p:sldLayoutId id="2147483746" r:id="rId14"/>
    <p:sldLayoutId id="2147483747" r:id="rId15"/>
    <p:sldLayoutId id="2147483748" r:id="rId16"/>
    <p:sldLayoutId id="2147483763" r:id="rId17"/>
    <p:sldLayoutId id="2147483756" r:id="rId18"/>
    <p:sldLayoutId id="2147483757" r:id="rId19"/>
    <p:sldLayoutId id="2147483775" r:id="rId20"/>
    <p:sldLayoutId id="2147483754" r:id="rId21"/>
    <p:sldLayoutId id="2147483778" r:id="rId22"/>
    <p:sldLayoutId id="2147483780" r:id="rId23"/>
    <p:sldLayoutId id="2147483771" r:id="rId24"/>
    <p:sldLayoutId id="2147483779" r:id="rId25"/>
    <p:sldLayoutId id="2147483758" r:id="rId26"/>
    <p:sldLayoutId id="2147483750" r:id="rId27"/>
    <p:sldLayoutId id="2147483740" r:id="rId28"/>
    <p:sldLayoutId id="2147483766" r:id="rId29"/>
    <p:sldLayoutId id="2147483774" r:id="rId30"/>
    <p:sldLayoutId id="2147483743" r:id="rId31"/>
  </p:sldLayoutIdLst>
  <p:hf hdr="0"/>
  <p:txStyles>
    <p:titleStyle>
      <a:lvl1pPr algn="l" defTabSz="914400" rtl="0" eaLnBrk="1" latinLnBrk="0" hangingPunct="1">
        <a:lnSpc>
          <a:spcPct val="101000"/>
        </a:lnSpc>
        <a:spcBef>
          <a:spcPct val="0"/>
        </a:spcBef>
        <a:buNone/>
        <a:defRPr sz="4000" kern="1200">
          <a:solidFill>
            <a:schemeClr val="tx1"/>
          </a:solidFill>
          <a:latin typeface="Cambria" panose="02040503050406030204" pitchFamily="18" charset="0"/>
          <a:ea typeface="+mj-ea"/>
          <a:cs typeface="+mj-cs"/>
        </a:defRPr>
      </a:lvl1pPr>
    </p:titleStyle>
    <p:bodyStyle>
      <a:lvl1pPr marL="288000" indent="-288000" algn="l" defTabSz="914400" rtl="0" eaLnBrk="1" latinLnBrk="0" hangingPunct="1">
        <a:lnSpc>
          <a:spcPct val="97000"/>
        </a:lnSpc>
        <a:spcBef>
          <a:spcPts val="1200"/>
        </a:spcBef>
        <a:spcAft>
          <a:spcPts val="0"/>
        </a:spcAft>
        <a:buClr>
          <a:srgbClr val="C8631B"/>
        </a:buClr>
        <a:buFont typeface="Symbol" panose="05050102010706020507" pitchFamily="18" charset="2"/>
        <a:buChar char=""/>
        <a:defRPr sz="2400" kern="1200">
          <a:solidFill>
            <a:schemeClr val="tx1"/>
          </a:solidFill>
          <a:latin typeface="Cambria" panose="02040503050406030204" pitchFamily="18" charset="0"/>
          <a:ea typeface="+mn-ea"/>
          <a:cs typeface="+mn-cs"/>
        </a:defRPr>
      </a:lvl1pPr>
      <a:lvl2pPr marL="504000" indent="-252000" algn="l" defTabSz="914400" rtl="0" eaLnBrk="1" latinLnBrk="0" hangingPunct="1">
        <a:lnSpc>
          <a:spcPct val="97000"/>
        </a:lnSpc>
        <a:spcBef>
          <a:spcPts val="0"/>
        </a:spcBef>
        <a:spcAft>
          <a:spcPts val="0"/>
        </a:spcAft>
        <a:buFont typeface="Arial" panose="020B0604020202020204" pitchFamily="34" charset="0"/>
        <a:buChar char="•"/>
        <a:defRPr sz="2400" kern="1200">
          <a:solidFill>
            <a:schemeClr val="tx1"/>
          </a:solidFill>
          <a:latin typeface="Cambria" panose="02040503050406030204" pitchFamily="18" charset="0"/>
          <a:ea typeface="+mn-ea"/>
          <a:cs typeface="+mn-cs"/>
        </a:defRPr>
      </a:lvl2pPr>
      <a:lvl3pPr marL="504000" indent="-252000" algn="l" defTabSz="914400" rtl="0" eaLnBrk="1" latinLnBrk="0" hangingPunct="1">
        <a:lnSpc>
          <a:spcPct val="97000"/>
        </a:lnSpc>
        <a:spcBef>
          <a:spcPts val="0"/>
        </a:spcBef>
        <a:spcAft>
          <a:spcPts val="0"/>
        </a:spcAft>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504000" indent="-252000" algn="l" defTabSz="914400" rtl="0" eaLnBrk="1" latinLnBrk="0" hangingPunct="1">
        <a:lnSpc>
          <a:spcPct val="97000"/>
        </a:lnSpc>
        <a:spcBef>
          <a:spcPts val="0"/>
        </a:spcBef>
        <a:spcAft>
          <a:spcPts val="0"/>
        </a:spcAft>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504000" indent="-252000" algn="l" defTabSz="914400" rtl="0" eaLnBrk="1" latinLnBrk="0" hangingPunct="1">
        <a:lnSpc>
          <a:spcPct val="97000"/>
        </a:lnSpc>
        <a:spcBef>
          <a:spcPts val="0"/>
        </a:spcBef>
        <a:spcAft>
          <a:spcPts val="0"/>
        </a:spcAft>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504000" indent="-252000" algn="l" defTabSz="914400" rtl="0" eaLnBrk="1" latinLnBrk="0" hangingPunct="1">
        <a:lnSpc>
          <a:spcPct val="97000"/>
        </a:lnSpc>
        <a:spcBef>
          <a:spcPts val="0"/>
        </a:spcBef>
        <a:spcAft>
          <a:spcPts val="0"/>
        </a:spcAft>
        <a:buFont typeface="Arial" panose="020B0604020202020204" pitchFamily="34" charset="0"/>
        <a:buChar char="•"/>
        <a:defRPr sz="2400" kern="1200">
          <a:solidFill>
            <a:schemeClr val="tx1"/>
          </a:solidFill>
          <a:latin typeface="Cambria" panose="02040503050406030204" pitchFamily="18" charset="0"/>
          <a:ea typeface="+mn-ea"/>
          <a:cs typeface="+mn-cs"/>
        </a:defRPr>
      </a:lvl6pPr>
      <a:lvl7pPr marL="504000" indent="-252000" algn="l" defTabSz="914400" rtl="0" eaLnBrk="1" latinLnBrk="0" hangingPunct="1">
        <a:lnSpc>
          <a:spcPct val="97000"/>
        </a:lnSpc>
        <a:spcBef>
          <a:spcPts val="0"/>
        </a:spcBef>
        <a:spcAft>
          <a:spcPts val="0"/>
        </a:spcAft>
        <a:buFont typeface="Arial" panose="020B0604020202020204" pitchFamily="34" charset="0"/>
        <a:buChar char="•"/>
        <a:defRPr sz="2400" kern="1200" baseline="0">
          <a:solidFill>
            <a:schemeClr val="tx1"/>
          </a:solidFill>
          <a:latin typeface="Cambria" panose="02040503050406030204" pitchFamily="18" charset="0"/>
          <a:ea typeface="+mn-ea"/>
          <a:cs typeface="+mn-cs"/>
        </a:defRPr>
      </a:lvl7pPr>
      <a:lvl8pPr marL="504000" indent="-252000" algn="l" defTabSz="914400" rtl="0" eaLnBrk="1" latinLnBrk="0" hangingPunct="1">
        <a:lnSpc>
          <a:spcPct val="97000"/>
        </a:lnSpc>
        <a:spcBef>
          <a:spcPts val="0"/>
        </a:spcBef>
        <a:spcAft>
          <a:spcPts val="0"/>
        </a:spcAft>
        <a:buFont typeface="Arial" panose="020B0604020202020204" pitchFamily="34" charset="0"/>
        <a:buChar char="•"/>
        <a:defRPr sz="2400" kern="1200">
          <a:solidFill>
            <a:schemeClr val="tx1"/>
          </a:solidFill>
          <a:latin typeface="Cambria" panose="02040503050406030204" pitchFamily="18" charset="0"/>
          <a:ea typeface="+mn-ea"/>
          <a:cs typeface="+mn-cs"/>
        </a:defRPr>
      </a:lvl8pPr>
      <a:lvl9pPr marL="504000" indent="-252000" algn="l" defTabSz="914400" rtl="0" eaLnBrk="1" latinLnBrk="0" hangingPunct="1">
        <a:lnSpc>
          <a:spcPct val="97000"/>
        </a:lnSpc>
        <a:spcBef>
          <a:spcPts val="0"/>
        </a:spcBef>
        <a:spcAft>
          <a:spcPts val="0"/>
        </a:spcAft>
        <a:buFont typeface="Arial" panose="020B0604020202020204" pitchFamily="34" charset="0"/>
        <a:buChar char="•"/>
        <a:defRPr sz="2400" kern="1200" baseline="0">
          <a:solidFill>
            <a:schemeClr val="tx1"/>
          </a:solidFill>
          <a:latin typeface="Cambria" panose="02040503050406030204"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6862" userDrawn="1">
          <p15:clr>
            <a:srgbClr val="F26B43"/>
          </p15:clr>
        </p15:guide>
        <p15:guide id="3" orient="horz" pos="587" userDrawn="1">
          <p15:clr>
            <a:srgbClr val="F26B43"/>
          </p15:clr>
        </p15:guide>
        <p15:guide id="4" orient="horz" pos="1404" userDrawn="1">
          <p15:clr>
            <a:srgbClr val="F26B43"/>
          </p15:clr>
        </p15:guide>
        <p15:guide id="5" orient="horz" pos="1557" userDrawn="1">
          <p15:clr>
            <a:srgbClr val="F26B43"/>
          </p15:clr>
        </p15:guide>
        <p15:guide id="6" orient="horz" pos="3707" userDrawn="1">
          <p15:clr>
            <a:srgbClr val="F26B43"/>
          </p15:clr>
        </p15:guide>
        <p15:guide id="7" pos="40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0.xml"/><Relationship Id="rId5" Type="http://schemas.openxmlformats.org/officeDocument/2006/relationships/image" Target="../media/image48.jpeg"/><Relationship Id="rId4" Type="http://schemas.openxmlformats.org/officeDocument/2006/relationships/image" Target="../media/image47.jpeg"/></Relationships>
</file>

<file path=ppt/slides/_rels/slide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slideLayout" Target="../slideLayouts/slideLayout9.xml"/><Relationship Id="rId5" Type="http://schemas.openxmlformats.org/officeDocument/2006/relationships/image" Target="../media/image54.jpeg"/><Relationship Id="rId4" Type="http://schemas.openxmlformats.org/officeDocument/2006/relationships/image" Target="../media/image53.png"/></Relationships>
</file>

<file path=ppt/slides/_rels/slide2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B83DEF-555B-4CC9-94D5-A55C6621360A}"/>
              </a:ext>
            </a:extLst>
          </p:cNvPr>
          <p:cNvSpPr>
            <a:spLocks noGrp="1"/>
          </p:cNvSpPr>
          <p:nvPr>
            <p:ph type="ctrTitle"/>
          </p:nvPr>
        </p:nvSpPr>
        <p:spPr>
          <a:xfrm>
            <a:off x="6419530" y="931863"/>
            <a:ext cx="4474800" cy="2357181"/>
          </a:xfrm>
        </p:spPr>
        <p:txBody>
          <a:bodyPr/>
          <a:lstStyle/>
          <a:p>
            <a:r>
              <a:rPr lang="da-DK" sz="6600" dirty="0"/>
              <a:t>Entreprenørstaten</a:t>
            </a:r>
            <a:endParaRPr lang="da-DK" sz="3600" dirty="0"/>
          </a:p>
        </p:txBody>
      </p:sp>
      <p:sp>
        <p:nvSpPr>
          <p:cNvPr id="3" name="Undertitel 2">
            <a:extLst>
              <a:ext uri="{FF2B5EF4-FFF2-40B4-BE49-F238E27FC236}">
                <a16:creationId xmlns:a16="http://schemas.microsoft.com/office/drawing/2014/main" id="{AA7E06F5-05A0-46DF-AA4F-943670A0D599}"/>
              </a:ext>
            </a:extLst>
          </p:cNvPr>
          <p:cNvSpPr>
            <a:spLocks noGrp="1"/>
          </p:cNvSpPr>
          <p:nvPr>
            <p:ph type="subTitle" idx="1"/>
          </p:nvPr>
        </p:nvSpPr>
        <p:spPr>
          <a:xfrm>
            <a:off x="6419530" y="3731537"/>
            <a:ext cx="4474800" cy="467294"/>
          </a:xfrm>
        </p:spPr>
        <p:txBody>
          <a:bodyPr/>
          <a:lstStyle/>
          <a:p>
            <a:r>
              <a:rPr lang="da-DK" dirty="0"/>
              <a:t>Sigge Winther Nielsen</a:t>
            </a:r>
          </a:p>
        </p:txBody>
      </p:sp>
      <p:sp>
        <p:nvSpPr>
          <p:cNvPr id="5" name="Pladsholder til dato 4">
            <a:extLst>
              <a:ext uri="{FF2B5EF4-FFF2-40B4-BE49-F238E27FC236}">
                <a16:creationId xmlns:a16="http://schemas.microsoft.com/office/drawing/2014/main" id="{7FDF4EEA-1301-447B-9406-382438ADA595}"/>
              </a:ext>
            </a:extLst>
          </p:cNvPr>
          <p:cNvSpPr>
            <a:spLocks noGrp="1"/>
          </p:cNvSpPr>
          <p:nvPr>
            <p:ph type="dt" sz="half" idx="10"/>
          </p:nvPr>
        </p:nvSpPr>
        <p:spPr/>
        <p:txBody>
          <a:bodyPr/>
          <a:lstStyle/>
          <a:p>
            <a:endParaRPr lang="da-DK" dirty="0"/>
          </a:p>
        </p:txBody>
      </p:sp>
      <p:sp>
        <p:nvSpPr>
          <p:cNvPr id="6" name="Pladsholder til sidefod 5">
            <a:extLst>
              <a:ext uri="{FF2B5EF4-FFF2-40B4-BE49-F238E27FC236}">
                <a16:creationId xmlns:a16="http://schemas.microsoft.com/office/drawing/2014/main" id="{FDD3F0F9-059D-4077-A7DC-E043423E9FB0}"/>
              </a:ext>
            </a:extLst>
          </p:cNvPr>
          <p:cNvSpPr>
            <a:spLocks noGrp="1"/>
          </p:cNvSpPr>
          <p:nvPr>
            <p:ph type="ftr" sz="quarter" idx="11"/>
          </p:nvPr>
        </p:nvSpPr>
        <p:spPr/>
        <p:txBody>
          <a:bodyPr/>
          <a:lstStyle/>
          <a:p>
            <a:endParaRPr lang="da-DK" dirty="0"/>
          </a:p>
        </p:txBody>
      </p:sp>
      <p:sp>
        <p:nvSpPr>
          <p:cNvPr id="7" name="Pladsholder til slidenummer 6">
            <a:extLst>
              <a:ext uri="{FF2B5EF4-FFF2-40B4-BE49-F238E27FC236}">
                <a16:creationId xmlns:a16="http://schemas.microsoft.com/office/drawing/2014/main" id="{5714512F-4C4A-4938-9963-6A030E837AAA}"/>
              </a:ext>
            </a:extLst>
          </p:cNvPr>
          <p:cNvSpPr>
            <a:spLocks noGrp="1"/>
          </p:cNvSpPr>
          <p:nvPr>
            <p:ph type="sldNum" sz="quarter" idx="12"/>
          </p:nvPr>
        </p:nvSpPr>
        <p:spPr/>
        <p:txBody>
          <a:bodyPr/>
          <a:lstStyle/>
          <a:p>
            <a:fld id="{24C8C45C-947F-4981-8B3F-4F32E973C901}" type="slidenum">
              <a:rPr lang="da-DK" smtClean="0"/>
              <a:pPr/>
              <a:t>1</a:t>
            </a:fld>
            <a:endParaRPr lang="da-DK" dirty="0"/>
          </a:p>
        </p:txBody>
      </p:sp>
      <p:pic>
        <p:nvPicPr>
          <p:cNvPr id="8" name="Pladsholder til billede 13">
            <a:extLst>
              <a:ext uri="{FF2B5EF4-FFF2-40B4-BE49-F238E27FC236}">
                <a16:creationId xmlns:a16="http://schemas.microsoft.com/office/drawing/2014/main" id="{11900DAA-9876-4DA5-9952-65F79B666CB4}"/>
              </a:ext>
            </a:extLst>
          </p:cNvPr>
          <p:cNvPicPr>
            <a:picLocks noGrp="1" noChangeAspect="1"/>
          </p:cNvPicPr>
          <p:nvPr>
            <p:ph type="pic" idx="13"/>
          </p:nvPr>
        </p:nvPicPr>
        <p:blipFill rotWithShape="1">
          <a:blip r:embed="rId2"/>
          <a:srcRect t="9417" b="9417"/>
          <a:stretch/>
        </p:blipFill>
        <p:spPr>
          <a:xfrm>
            <a:off x="0" y="0"/>
            <a:ext cx="6102350" cy="6858000"/>
          </a:xfrm>
        </p:spPr>
      </p:pic>
    </p:spTree>
    <p:extLst>
      <p:ext uri="{BB962C8B-B14F-4D97-AF65-F5344CB8AC3E}">
        <p14:creationId xmlns:p14="http://schemas.microsoft.com/office/powerpoint/2010/main" val="1062115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A760B1-9D79-4793-B692-A2FC1B5C60A5}"/>
              </a:ext>
            </a:extLst>
          </p:cNvPr>
          <p:cNvSpPr>
            <a:spLocks noGrp="1"/>
          </p:cNvSpPr>
          <p:nvPr>
            <p:ph type="title"/>
          </p:nvPr>
        </p:nvSpPr>
        <p:spPr/>
        <p:txBody>
          <a:bodyPr/>
          <a:lstStyle/>
          <a:p>
            <a:r>
              <a:rPr lang="da-DK" dirty="0"/>
              <a:t>Det kræver to remedier for at stille diagnosen</a:t>
            </a:r>
          </a:p>
        </p:txBody>
      </p:sp>
      <p:sp>
        <p:nvSpPr>
          <p:cNvPr id="4" name="Pladsholder til slidenummer 3">
            <a:extLst>
              <a:ext uri="{FF2B5EF4-FFF2-40B4-BE49-F238E27FC236}">
                <a16:creationId xmlns:a16="http://schemas.microsoft.com/office/drawing/2014/main" id="{7256F709-3093-4B26-BA3D-68ACFF349C73}"/>
              </a:ext>
            </a:extLst>
          </p:cNvPr>
          <p:cNvSpPr>
            <a:spLocks noGrp="1"/>
          </p:cNvSpPr>
          <p:nvPr>
            <p:ph type="sldNum" sz="quarter" idx="12"/>
          </p:nvPr>
        </p:nvSpPr>
        <p:spPr/>
        <p:txBody>
          <a:bodyPr/>
          <a:lstStyle/>
          <a:p>
            <a:fld id="{24C8C45C-947F-4981-8B3F-4F32E973C901}" type="slidenum">
              <a:rPr lang="da-DK" smtClean="0"/>
              <a:pPr/>
              <a:t>10</a:t>
            </a:fld>
            <a:endParaRPr lang="da-DK" dirty="0"/>
          </a:p>
        </p:txBody>
      </p:sp>
      <p:sp>
        <p:nvSpPr>
          <p:cNvPr id="5" name="Pladsholder til dato 4">
            <a:extLst>
              <a:ext uri="{FF2B5EF4-FFF2-40B4-BE49-F238E27FC236}">
                <a16:creationId xmlns:a16="http://schemas.microsoft.com/office/drawing/2014/main" id="{D905971B-2CF7-44FC-A801-0AC3626F6512}"/>
              </a:ext>
            </a:extLst>
          </p:cNvPr>
          <p:cNvSpPr>
            <a:spLocks noGrp="1"/>
          </p:cNvSpPr>
          <p:nvPr>
            <p:ph type="dt" sz="half" idx="10"/>
          </p:nvPr>
        </p:nvSpPr>
        <p:spPr/>
        <p:txBody>
          <a:bodyPr/>
          <a:lstStyle/>
          <a:p>
            <a:endParaRPr lang="da-DK" dirty="0"/>
          </a:p>
        </p:txBody>
      </p:sp>
      <p:sp>
        <p:nvSpPr>
          <p:cNvPr id="6" name="Pladsholder til sidefod 5">
            <a:extLst>
              <a:ext uri="{FF2B5EF4-FFF2-40B4-BE49-F238E27FC236}">
                <a16:creationId xmlns:a16="http://schemas.microsoft.com/office/drawing/2014/main" id="{757650A4-EA2C-4BC3-A3BA-B8A64EE250D2}"/>
              </a:ext>
            </a:extLst>
          </p:cNvPr>
          <p:cNvSpPr>
            <a:spLocks noGrp="1"/>
          </p:cNvSpPr>
          <p:nvPr>
            <p:ph type="ftr" sz="quarter" idx="11"/>
          </p:nvPr>
        </p:nvSpPr>
        <p:spPr/>
        <p:txBody>
          <a:bodyPr/>
          <a:lstStyle/>
          <a:p>
            <a:endParaRPr lang="da-DK" dirty="0"/>
          </a:p>
        </p:txBody>
      </p:sp>
      <p:pic>
        <p:nvPicPr>
          <p:cNvPr id="1026" name="Picture 2">
            <a:extLst>
              <a:ext uri="{FF2B5EF4-FFF2-40B4-BE49-F238E27FC236}">
                <a16:creationId xmlns:a16="http://schemas.microsoft.com/office/drawing/2014/main" id="{DA395B1C-80B6-4DBF-9020-8607B9F97928}"/>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5953960" y="3006669"/>
            <a:ext cx="3605041" cy="22937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Political System: An Inquiry into the State of Political Science:  Easton, David: Amazon.com: Books">
            <a:extLst>
              <a:ext uri="{FF2B5EF4-FFF2-40B4-BE49-F238E27FC236}">
                <a16:creationId xmlns:a16="http://schemas.microsoft.com/office/drawing/2014/main" id="{A488C958-8D17-40B7-BF8A-4BC620F79CD6}"/>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2632999" y="2359602"/>
            <a:ext cx="2213604" cy="3308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643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0AD7C3-A3D1-4272-8249-AE3EF94C5206}"/>
              </a:ext>
            </a:extLst>
          </p:cNvPr>
          <p:cNvSpPr>
            <a:spLocks noGrp="1"/>
          </p:cNvSpPr>
          <p:nvPr>
            <p:ph type="title"/>
          </p:nvPr>
        </p:nvSpPr>
        <p:spPr/>
        <p:txBody>
          <a:bodyPr/>
          <a:lstStyle/>
          <a:p>
            <a:r>
              <a:rPr lang="da-DK" dirty="0"/>
              <a:t>Demokratiets hus</a:t>
            </a:r>
          </a:p>
        </p:txBody>
      </p:sp>
      <p:sp>
        <p:nvSpPr>
          <p:cNvPr id="4" name="Pladsholder til slidenummer 3">
            <a:extLst>
              <a:ext uri="{FF2B5EF4-FFF2-40B4-BE49-F238E27FC236}">
                <a16:creationId xmlns:a16="http://schemas.microsoft.com/office/drawing/2014/main" id="{C81AB745-E2EF-4367-9862-164F68776BA5}"/>
              </a:ext>
            </a:extLst>
          </p:cNvPr>
          <p:cNvSpPr>
            <a:spLocks noGrp="1"/>
          </p:cNvSpPr>
          <p:nvPr>
            <p:ph type="sldNum" sz="quarter" idx="12"/>
          </p:nvPr>
        </p:nvSpPr>
        <p:spPr/>
        <p:txBody>
          <a:bodyPr/>
          <a:lstStyle/>
          <a:p>
            <a:fld id="{24C8C45C-947F-4981-8B3F-4F32E973C901}" type="slidenum">
              <a:rPr lang="da-DK" smtClean="0"/>
              <a:pPr/>
              <a:t>11</a:t>
            </a:fld>
            <a:endParaRPr lang="da-DK" dirty="0"/>
          </a:p>
        </p:txBody>
      </p:sp>
      <p:sp>
        <p:nvSpPr>
          <p:cNvPr id="5" name="Pladsholder til dato 4">
            <a:extLst>
              <a:ext uri="{FF2B5EF4-FFF2-40B4-BE49-F238E27FC236}">
                <a16:creationId xmlns:a16="http://schemas.microsoft.com/office/drawing/2014/main" id="{EE050483-31A3-4773-B39C-EE077039942F}"/>
              </a:ext>
            </a:extLst>
          </p:cNvPr>
          <p:cNvSpPr>
            <a:spLocks noGrp="1"/>
          </p:cNvSpPr>
          <p:nvPr>
            <p:ph type="dt" sz="half" idx="10"/>
          </p:nvPr>
        </p:nvSpPr>
        <p:spPr/>
        <p:txBody>
          <a:bodyPr/>
          <a:lstStyle/>
          <a:p>
            <a:endParaRPr lang="da-DK" dirty="0"/>
          </a:p>
        </p:txBody>
      </p:sp>
      <p:sp>
        <p:nvSpPr>
          <p:cNvPr id="6" name="Pladsholder til sidefod 5">
            <a:extLst>
              <a:ext uri="{FF2B5EF4-FFF2-40B4-BE49-F238E27FC236}">
                <a16:creationId xmlns:a16="http://schemas.microsoft.com/office/drawing/2014/main" id="{B5FB19E1-4B25-4095-9E23-8AB8694FEA10}"/>
              </a:ext>
            </a:extLst>
          </p:cNvPr>
          <p:cNvSpPr>
            <a:spLocks noGrp="1"/>
          </p:cNvSpPr>
          <p:nvPr>
            <p:ph type="ftr" sz="quarter" idx="11"/>
          </p:nvPr>
        </p:nvSpPr>
        <p:spPr/>
        <p:txBody>
          <a:bodyPr/>
          <a:lstStyle/>
          <a:p>
            <a:endParaRPr lang="da-DK" dirty="0"/>
          </a:p>
        </p:txBody>
      </p:sp>
      <p:pic>
        <p:nvPicPr>
          <p:cNvPr id="9" name="Billede 8">
            <a:extLst>
              <a:ext uri="{FF2B5EF4-FFF2-40B4-BE49-F238E27FC236}">
                <a16:creationId xmlns:a16="http://schemas.microsoft.com/office/drawing/2014/main" id="{A1C8BB02-CACA-4C6E-98BD-B10CBEAA4080}"/>
              </a:ext>
            </a:extLst>
          </p:cNvPr>
          <p:cNvPicPr>
            <a:picLocks noChangeAspect="1"/>
          </p:cNvPicPr>
          <p:nvPr/>
        </p:nvPicPr>
        <p:blipFill>
          <a:blip r:embed="rId2"/>
          <a:stretch>
            <a:fillRect/>
          </a:stretch>
        </p:blipFill>
        <p:spPr>
          <a:xfrm>
            <a:off x="900113" y="1843088"/>
            <a:ext cx="9329737" cy="4472013"/>
          </a:xfrm>
          <a:prstGeom prst="rect">
            <a:avLst/>
          </a:prstGeom>
        </p:spPr>
      </p:pic>
    </p:spTree>
    <p:extLst>
      <p:ext uri="{BB962C8B-B14F-4D97-AF65-F5344CB8AC3E}">
        <p14:creationId xmlns:p14="http://schemas.microsoft.com/office/powerpoint/2010/main" val="3661634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F2BA3B-E6AE-48FC-80A9-2A2B49CCB23A}"/>
              </a:ext>
            </a:extLst>
          </p:cNvPr>
          <p:cNvSpPr>
            <a:spLocks noGrp="1"/>
          </p:cNvSpPr>
          <p:nvPr>
            <p:ph type="title"/>
          </p:nvPr>
        </p:nvSpPr>
        <p:spPr/>
        <p:txBody>
          <a:bodyPr/>
          <a:lstStyle/>
          <a:p>
            <a:r>
              <a:rPr lang="da-DK" dirty="0"/>
              <a:t>50 interviews besvarer: Hvorfor det går galt?</a:t>
            </a:r>
          </a:p>
        </p:txBody>
      </p:sp>
      <p:sp>
        <p:nvSpPr>
          <p:cNvPr id="3" name="Pladsholder til indhold 2">
            <a:extLst>
              <a:ext uri="{FF2B5EF4-FFF2-40B4-BE49-F238E27FC236}">
                <a16:creationId xmlns:a16="http://schemas.microsoft.com/office/drawing/2014/main" id="{4DBF1E07-5F3D-4C5E-BE81-E161EBA5C034}"/>
              </a:ext>
            </a:extLst>
          </p:cNvPr>
          <p:cNvSpPr>
            <a:spLocks noGrp="1"/>
          </p:cNvSpPr>
          <p:nvPr>
            <p:ph idx="1"/>
          </p:nvPr>
        </p:nvSpPr>
        <p:spPr>
          <a:xfrm>
            <a:off x="647700" y="2038614"/>
            <a:ext cx="5359400" cy="3568700"/>
          </a:xfrm>
        </p:spPr>
        <p:txBody>
          <a:bodyPr/>
          <a:lstStyle/>
          <a:p>
            <a:pPr marL="0" indent="0">
              <a:buNone/>
            </a:pPr>
            <a:r>
              <a:rPr lang="da-DK" sz="1800" dirty="0">
                <a:solidFill>
                  <a:srgbClr val="FFC000"/>
                </a:solidFill>
              </a:rPr>
              <a:t>” […] du får forsider og </a:t>
            </a:r>
            <a:r>
              <a:rPr lang="da-DK" sz="1800" dirty="0" err="1">
                <a:solidFill>
                  <a:srgbClr val="FFC000"/>
                </a:solidFill>
              </a:rPr>
              <a:t>breaking</a:t>
            </a:r>
            <a:r>
              <a:rPr lang="da-DK" sz="1800" dirty="0">
                <a:solidFill>
                  <a:srgbClr val="FFC000"/>
                </a:solidFill>
              </a:rPr>
              <a:t> news på noget, når det bliver vedtaget i Folketinget [...] der er oftest ikke meget fokus på, hvordan det fungerer ude i virkeligheden, efter at reformen er vedtaget.” </a:t>
            </a:r>
            <a:r>
              <a:rPr lang="da-DK" sz="1800" dirty="0">
                <a:solidFill>
                  <a:srgbClr val="1D1D1B"/>
                </a:solidFill>
              </a:rPr>
              <a:t>– Karsten Lauritzen</a:t>
            </a:r>
          </a:p>
        </p:txBody>
      </p:sp>
      <p:sp>
        <p:nvSpPr>
          <p:cNvPr id="4" name="Pladsholder til slidenummer 3">
            <a:extLst>
              <a:ext uri="{FF2B5EF4-FFF2-40B4-BE49-F238E27FC236}">
                <a16:creationId xmlns:a16="http://schemas.microsoft.com/office/drawing/2014/main" id="{2D36B645-C52A-46AC-A0DE-9644D77A0EFD}"/>
              </a:ext>
            </a:extLst>
          </p:cNvPr>
          <p:cNvSpPr>
            <a:spLocks noGrp="1"/>
          </p:cNvSpPr>
          <p:nvPr>
            <p:ph type="sldNum" sz="quarter" idx="12"/>
          </p:nvPr>
        </p:nvSpPr>
        <p:spPr/>
        <p:txBody>
          <a:bodyPr/>
          <a:lstStyle/>
          <a:p>
            <a:fld id="{24C8C45C-947F-4981-8B3F-4F32E973C901}" type="slidenum">
              <a:rPr lang="da-DK" smtClean="0"/>
              <a:pPr/>
              <a:t>12</a:t>
            </a:fld>
            <a:endParaRPr lang="da-DK" dirty="0"/>
          </a:p>
        </p:txBody>
      </p:sp>
      <p:sp>
        <p:nvSpPr>
          <p:cNvPr id="5" name="Pladsholder til dato 4">
            <a:extLst>
              <a:ext uri="{FF2B5EF4-FFF2-40B4-BE49-F238E27FC236}">
                <a16:creationId xmlns:a16="http://schemas.microsoft.com/office/drawing/2014/main" id="{10592470-BD2D-4BB4-9B13-267B606C2852}"/>
              </a:ext>
            </a:extLst>
          </p:cNvPr>
          <p:cNvSpPr>
            <a:spLocks noGrp="1"/>
          </p:cNvSpPr>
          <p:nvPr>
            <p:ph type="dt" sz="half" idx="10"/>
          </p:nvPr>
        </p:nvSpPr>
        <p:spPr/>
        <p:txBody>
          <a:bodyPr/>
          <a:lstStyle/>
          <a:p>
            <a:endParaRPr lang="da-DK" dirty="0"/>
          </a:p>
        </p:txBody>
      </p:sp>
      <p:sp>
        <p:nvSpPr>
          <p:cNvPr id="6" name="Pladsholder til sidefod 5">
            <a:extLst>
              <a:ext uri="{FF2B5EF4-FFF2-40B4-BE49-F238E27FC236}">
                <a16:creationId xmlns:a16="http://schemas.microsoft.com/office/drawing/2014/main" id="{66AF17B9-C2FD-409D-8CC6-5C275A48ED61}"/>
              </a:ext>
            </a:extLst>
          </p:cNvPr>
          <p:cNvSpPr>
            <a:spLocks noGrp="1"/>
          </p:cNvSpPr>
          <p:nvPr>
            <p:ph type="ftr" sz="quarter" idx="11"/>
          </p:nvPr>
        </p:nvSpPr>
        <p:spPr/>
        <p:txBody>
          <a:bodyPr/>
          <a:lstStyle/>
          <a:p>
            <a:endParaRPr lang="da-DK" dirty="0"/>
          </a:p>
        </p:txBody>
      </p:sp>
      <p:sp>
        <p:nvSpPr>
          <p:cNvPr id="14" name="Tekstfelt 13">
            <a:extLst>
              <a:ext uri="{FF2B5EF4-FFF2-40B4-BE49-F238E27FC236}">
                <a16:creationId xmlns:a16="http://schemas.microsoft.com/office/drawing/2014/main" id="{CE7FEAEF-711E-4CC3-B565-50CB1430B107}"/>
              </a:ext>
            </a:extLst>
          </p:cNvPr>
          <p:cNvSpPr txBox="1"/>
          <p:nvPr/>
        </p:nvSpPr>
        <p:spPr>
          <a:xfrm>
            <a:off x="6249566" y="2038614"/>
            <a:ext cx="5570523" cy="1166986"/>
          </a:xfrm>
          <a:prstGeom prst="rect">
            <a:avLst/>
          </a:prstGeom>
          <a:noFill/>
        </p:spPr>
        <p:txBody>
          <a:bodyPr wrap="square">
            <a:spAutoFit/>
          </a:bodyPr>
          <a:lstStyle/>
          <a:p>
            <a:pPr>
              <a:lnSpc>
                <a:spcPct val="97000"/>
              </a:lnSpc>
              <a:spcBef>
                <a:spcPts val="1200"/>
              </a:spcBef>
              <a:buClr>
                <a:srgbClr val="C8631B"/>
              </a:buClr>
            </a:pPr>
            <a:r>
              <a:rPr lang="da-DK" dirty="0">
                <a:solidFill>
                  <a:srgbClr val="FFC000"/>
                </a:solidFill>
                <a:latin typeface="Cambria" panose="02040503050406030204" pitchFamily="18" charset="0"/>
              </a:rPr>
              <a:t>”Vi vedtager for meget på for kort tid. Så propper vi det ned i systemerne og håber det går. Det er sin egen boble.” </a:t>
            </a:r>
            <a:r>
              <a:rPr lang="da-DK" dirty="0">
                <a:latin typeface="Cambria" panose="02040503050406030204" pitchFamily="18" charset="0"/>
              </a:rPr>
              <a:t>Martin Præstegaard, </a:t>
            </a:r>
            <a:r>
              <a:rPr lang="da-DK" dirty="0" err="1">
                <a:latin typeface="Cambria" panose="02040503050406030204" pitchFamily="18" charset="0"/>
              </a:rPr>
              <a:t>tidl</a:t>
            </a:r>
            <a:r>
              <a:rPr lang="da-DK" dirty="0">
                <a:latin typeface="Cambria" panose="02040503050406030204" pitchFamily="18" charset="0"/>
              </a:rPr>
              <a:t> </a:t>
            </a:r>
            <a:r>
              <a:rPr lang="da-DK" dirty="0" err="1">
                <a:latin typeface="Cambria" panose="02040503050406030204" pitchFamily="18" charset="0"/>
              </a:rPr>
              <a:t>depchef</a:t>
            </a:r>
            <a:r>
              <a:rPr lang="da-DK" dirty="0">
                <a:latin typeface="Cambria" panose="02040503050406030204" pitchFamily="18" charset="0"/>
              </a:rPr>
              <a:t> i Finansministeriet</a:t>
            </a:r>
          </a:p>
        </p:txBody>
      </p:sp>
      <p:sp>
        <p:nvSpPr>
          <p:cNvPr id="16" name="Tekstfelt 15">
            <a:extLst>
              <a:ext uri="{FF2B5EF4-FFF2-40B4-BE49-F238E27FC236}">
                <a16:creationId xmlns:a16="http://schemas.microsoft.com/office/drawing/2014/main" id="{EE8AF1CF-64BE-4DDF-A38C-270047FE245D}"/>
              </a:ext>
            </a:extLst>
          </p:cNvPr>
          <p:cNvSpPr txBox="1"/>
          <p:nvPr/>
        </p:nvSpPr>
        <p:spPr>
          <a:xfrm>
            <a:off x="591657" y="3822964"/>
            <a:ext cx="5471485" cy="1435649"/>
          </a:xfrm>
          <a:prstGeom prst="rect">
            <a:avLst/>
          </a:prstGeom>
          <a:noFill/>
        </p:spPr>
        <p:txBody>
          <a:bodyPr wrap="square">
            <a:spAutoFit/>
          </a:bodyPr>
          <a:lstStyle/>
          <a:p>
            <a:pPr>
              <a:lnSpc>
                <a:spcPct val="97000"/>
              </a:lnSpc>
              <a:spcBef>
                <a:spcPts val="1200"/>
              </a:spcBef>
              <a:buClr>
                <a:srgbClr val="C8631B"/>
              </a:buClr>
            </a:pPr>
            <a:r>
              <a:rPr lang="da-DK" dirty="0">
                <a:solidFill>
                  <a:srgbClr val="FFC000"/>
                </a:solidFill>
                <a:latin typeface="Cambria" panose="02040503050406030204" pitchFamily="18" charset="0"/>
              </a:rPr>
              <a:t>”Jeg må indrømme, at jeg har svigtet som kommentator, når det gælder Familieretshuset […] du kan ikke bare lave en historisk form over natten uden at tilføre penge eller give tid til samkøring. </a:t>
            </a:r>
            <a:r>
              <a:rPr lang="da-DK" dirty="0">
                <a:latin typeface="Cambria" panose="02040503050406030204" pitchFamily="18" charset="0"/>
              </a:rPr>
              <a:t>- Hans Engell</a:t>
            </a:r>
          </a:p>
        </p:txBody>
      </p:sp>
      <p:sp>
        <p:nvSpPr>
          <p:cNvPr id="20" name="Tekstfelt 19">
            <a:extLst>
              <a:ext uri="{FF2B5EF4-FFF2-40B4-BE49-F238E27FC236}">
                <a16:creationId xmlns:a16="http://schemas.microsoft.com/office/drawing/2014/main" id="{808E25AD-17CE-4170-81A2-94340B912041}"/>
              </a:ext>
            </a:extLst>
          </p:cNvPr>
          <p:cNvSpPr txBox="1"/>
          <p:nvPr/>
        </p:nvSpPr>
        <p:spPr>
          <a:xfrm>
            <a:off x="6249566" y="3822963"/>
            <a:ext cx="5635186" cy="2703304"/>
          </a:xfrm>
          <a:prstGeom prst="rect">
            <a:avLst/>
          </a:prstGeom>
          <a:noFill/>
        </p:spPr>
        <p:txBody>
          <a:bodyPr wrap="square">
            <a:spAutoFit/>
          </a:bodyPr>
          <a:lstStyle/>
          <a:p>
            <a:pPr>
              <a:lnSpc>
                <a:spcPct val="97000"/>
              </a:lnSpc>
              <a:spcBef>
                <a:spcPts val="1200"/>
              </a:spcBef>
              <a:buClr>
                <a:srgbClr val="C8631B"/>
              </a:buClr>
            </a:pPr>
            <a:r>
              <a:rPr lang="da-DK" dirty="0">
                <a:solidFill>
                  <a:srgbClr val="FFC000"/>
                </a:solidFill>
                <a:latin typeface="Cambria" panose="02040503050406030204" pitchFamily="18" charset="0"/>
              </a:rPr>
              <a:t>”Sandheden er jo desværre, at der er mange personaleudskiftninger. Og samtidig er fagområderne blevet internationaliseret og så komplekse, at vi […] ofte ikke aner, hvad der foregår. ”  </a:t>
            </a:r>
            <a:r>
              <a:rPr lang="da-DK" dirty="0">
                <a:latin typeface="Cambria" panose="02040503050406030204" pitchFamily="18" charset="0"/>
              </a:rPr>
              <a:t>- Anonym embedsmand</a:t>
            </a:r>
          </a:p>
          <a:p>
            <a:pPr>
              <a:lnSpc>
                <a:spcPct val="97000"/>
              </a:lnSpc>
              <a:spcBef>
                <a:spcPts val="1200"/>
              </a:spcBef>
              <a:buClr>
                <a:srgbClr val="C8631B"/>
              </a:buClr>
            </a:pPr>
            <a:endParaRPr lang="da-DK" dirty="0">
              <a:latin typeface="Cambria" panose="02040503050406030204" pitchFamily="18" charset="0"/>
            </a:endParaRPr>
          </a:p>
          <a:p>
            <a:pPr>
              <a:lnSpc>
                <a:spcPct val="97000"/>
              </a:lnSpc>
              <a:spcBef>
                <a:spcPts val="1200"/>
              </a:spcBef>
              <a:buClr>
                <a:srgbClr val="C8631B"/>
              </a:buClr>
            </a:pPr>
            <a:r>
              <a:rPr lang="da-DK" b="1" dirty="0">
                <a:latin typeface="Cambria" panose="02040503050406030204" pitchFamily="18" charset="0"/>
              </a:rPr>
              <a:t>= ALLE KNOKLER MED FORNUFTEN I BEHOLD, </a:t>
            </a:r>
          </a:p>
          <a:p>
            <a:pPr>
              <a:lnSpc>
                <a:spcPct val="97000"/>
              </a:lnSpc>
              <a:spcBef>
                <a:spcPts val="1200"/>
              </a:spcBef>
              <a:buClr>
                <a:srgbClr val="C8631B"/>
              </a:buClr>
            </a:pPr>
            <a:r>
              <a:rPr lang="da-DK" b="1" dirty="0">
                <a:latin typeface="Cambria" panose="02040503050406030204" pitchFamily="18" charset="0"/>
              </a:rPr>
              <a:t>MEN ENDEPRODUKTET BLIVER SUB-OPTIMALT</a:t>
            </a:r>
          </a:p>
        </p:txBody>
      </p:sp>
    </p:spTree>
    <p:extLst>
      <p:ext uri="{BB962C8B-B14F-4D97-AF65-F5344CB8AC3E}">
        <p14:creationId xmlns:p14="http://schemas.microsoft.com/office/powerpoint/2010/main" val="944313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AC5B08-A486-48BA-A20A-24A12D70A378}"/>
              </a:ext>
            </a:extLst>
          </p:cNvPr>
          <p:cNvSpPr>
            <a:spLocks noGrp="1"/>
          </p:cNvSpPr>
          <p:nvPr>
            <p:ph type="title"/>
          </p:nvPr>
        </p:nvSpPr>
        <p:spPr/>
        <p:txBody>
          <a:bodyPr/>
          <a:lstStyle/>
          <a:p>
            <a:r>
              <a:rPr lang="da-DK" dirty="0"/>
              <a:t>Meningstab</a:t>
            </a:r>
          </a:p>
        </p:txBody>
      </p:sp>
      <p:sp>
        <p:nvSpPr>
          <p:cNvPr id="4" name="Pladsholder til slidenummer 3">
            <a:extLst>
              <a:ext uri="{FF2B5EF4-FFF2-40B4-BE49-F238E27FC236}">
                <a16:creationId xmlns:a16="http://schemas.microsoft.com/office/drawing/2014/main" id="{0075A101-D51A-4B8C-8247-DEBE82D034D1}"/>
              </a:ext>
            </a:extLst>
          </p:cNvPr>
          <p:cNvSpPr>
            <a:spLocks noGrp="1"/>
          </p:cNvSpPr>
          <p:nvPr>
            <p:ph type="sldNum" sz="quarter" idx="12"/>
          </p:nvPr>
        </p:nvSpPr>
        <p:spPr/>
        <p:txBody>
          <a:bodyPr/>
          <a:lstStyle/>
          <a:p>
            <a:fld id="{24C8C45C-947F-4981-8B3F-4F32E973C901}" type="slidenum">
              <a:rPr lang="da-DK" smtClean="0"/>
              <a:pPr/>
              <a:t>13</a:t>
            </a:fld>
            <a:endParaRPr lang="da-DK" dirty="0"/>
          </a:p>
        </p:txBody>
      </p:sp>
      <p:sp>
        <p:nvSpPr>
          <p:cNvPr id="5" name="Pladsholder til dato 4">
            <a:extLst>
              <a:ext uri="{FF2B5EF4-FFF2-40B4-BE49-F238E27FC236}">
                <a16:creationId xmlns:a16="http://schemas.microsoft.com/office/drawing/2014/main" id="{57244041-F5CD-4C11-8ECC-CD8B43A92A08}"/>
              </a:ext>
            </a:extLst>
          </p:cNvPr>
          <p:cNvSpPr>
            <a:spLocks noGrp="1"/>
          </p:cNvSpPr>
          <p:nvPr>
            <p:ph type="dt" sz="half" idx="10"/>
          </p:nvPr>
        </p:nvSpPr>
        <p:spPr/>
        <p:txBody>
          <a:bodyPr/>
          <a:lstStyle/>
          <a:p>
            <a:endParaRPr lang="da-DK" dirty="0"/>
          </a:p>
        </p:txBody>
      </p:sp>
      <p:sp>
        <p:nvSpPr>
          <p:cNvPr id="6" name="Pladsholder til sidefod 5">
            <a:extLst>
              <a:ext uri="{FF2B5EF4-FFF2-40B4-BE49-F238E27FC236}">
                <a16:creationId xmlns:a16="http://schemas.microsoft.com/office/drawing/2014/main" id="{B75A90B3-CB60-47B6-AAB8-88CC97A018D0}"/>
              </a:ext>
            </a:extLst>
          </p:cNvPr>
          <p:cNvSpPr>
            <a:spLocks noGrp="1"/>
          </p:cNvSpPr>
          <p:nvPr>
            <p:ph type="ftr" sz="quarter" idx="11"/>
          </p:nvPr>
        </p:nvSpPr>
        <p:spPr/>
        <p:txBody>
          <a:bodyPr/>
          <a:lstStyle/>
          <a:p>
            <a:endParaRPr lang="da-DK" dirty="0"/>
          </a:p>
        </p:txBody>
      </p:sp>
      <p:pic>
        <p:nvPicPr>
          <p:cNvPr id="5124" name="Picture 4" descr="Una de cada cuatro personas padecerá un trastorno ansioso-depresivo en su  vida | Somos Pacientes">
            <a:extLst>
              <a:ext uri="{FF2B5EF4-FFF2-40B4-BE49-F238E27FC236}">
                <a16:creationId xmlns:a16="http://schemas.microsoft.com/office/drawing/2014/main" id="{36BA310A-BDB7-4DE4-8530-E1CA6A8CE35C}"/>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2847886" y="1834572"/>
            <a:ext cx="5846400" cy="438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3858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0272B4-712A-4DDD-AB00-D02E657F05F6}"/>
              </a:ext>
            </a:extLst>
          </p:cNvPr>
          <p:cNvSpPr>
            <a:spLocks noGrp="1"/>
          </p:cNvSpPr>
          <p:nvPr>
            <p:ph type="ctrTitle"/>
          </p:nvPr>
        </p:nvSpPr>
        <p:spPr/>
        <p:txBody>
          <a:bodyPr/>
          <a:lstStyle/>
          <a:p>
            <a:r>
              <a:rPr lang="da-DK" dirty="0"/>
              <a:t>Kur</a:t>
            </a:r>
          </a:p>
        </p:txBody>
      </p:sp>
      <p:sp>
        <p:nvSpPr>
          <p:cNvPr id="3" name="Pladsholder til dato 2">
            <a:extLst>
              <a:ext uri="{FF2B5EF4-FFF2-40B4-BE49-F238E27FC236}">
                <a16:creationId xmlns:a16="http://schemas.microsoft.com/office/drawing/2014/main" id="{B0ED5CAA-75E1-4B53-8B17-24C8BF6E1A2F}"/>
              </a:ext>
            </a:extLst>
          </p:cNvPr>
          <p:cNvSpPr>
            <a:spLocks noGrp="1"/>
          </p:cNvSpPr>
          <p:nvPr>
            <p:ph type="dt" sz="half" idx="10"/>
          </p:nvPr>
        </p:nvSpPr>
        <p:spPr/>
        <p:txBody>
          <a:bodyPr/>
          <a:lstStyle/>
          <a:p>
            <a:endParaRPr lang="da-DK" dirty="0"/>
          </a:p>
        </p:txBody>
      </p:sp>
      <p:sp>
        <p:nvSpPr>
          <p:cNvPr id="4" name="Pladsholder til sidefod 3">
            <a:extLst>
              <a:ext uri="{FF2B5EF4-FFF2-40B4-BE49-F238E27FC236}">
                <a16:creationId xmlns:a16="http://schemas.microsoft.com/office/drawing/2014/main" id="{6C6ADD8A-E08A-4E70-8F21-9A9138E449C2}"/>
              </a:ext>
            </a:extLst>
          </p:cNvPr>
          <p:cNvSpPr>
            <a:spLocks noGrp="1"/>
          </p:cNvSpPr>
          <p:nvPr>
            <p:ph type="ftr" sz="quarter" idx="11"/>
          </p:nvPr>
        </p:nvSpPr>
        <p:spPr/>
        <p:txBody>
          <a:bodyPr/>
          <a:lstStyle/>
          <a:p>
            <a:endParaRPr lang="da-DK" dirty="0"/>
          </a:p>
        </p:txBody>
      </p:sp>
      <p:sp>
        <p:nvSpPr>
          <p:cNvPr id="5" name="Pladsholder til slidenummer 4">
            <a:extLst>
              <a:ext uri="{FF2B5EF4-FFF2-40B4-BE49-F238E27FC236}">
                <a16:creationId xmlns:a16="http://schemas.microsoft.com/office/drawing/2014/main" id="{E21B6035-0423-43EF-8E05-91394EB3D64B}"/>
              </a:ext>
            </a:extLst>
          </p:cNvPr>
          <p:cNvSpPr>
            <a:spLocks noGrp="1"/>
          </p:cNvSpPr>
          <p:nvPr>
            <p:ph type="sldNum" sz="quarter" idx="12"/>
          </p:nvPr>
        </p:nvSpPr>
        <p:spPr/>
        <p:txBody>
          <a:bodyPr/>
          <a:lstStyle/>
          <a:p>
            <a:fld id="{24C8C45C-947F-4981-8B3F-4F32E973C901}" type="slidenum">
              <a:rPr lang="da-DK" smtClean="0"/>
              <a:pPr/>
              <a:t>14</a:t>
            </a:fld>
            <a:endParaRPr lang="da-DK" dirty="0"/>
          </a:p>
        </p:txBody>
      </p:sp>
    </p:spTree>
    <p:extLst>
      <p:ext uri="{BB962C8B-B14F-4D97-AF65-F5344CB8AC3E}">
        <p14:creationId xmlns:p14="http://schemas.microsoft.com/office/powerpoint/2010/main" val="1623494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a:extLst>
              <a:ext uri="{FF2B5EF4-FFF2-40B4-BE49-F238E27FC236}">
                <a16:creationId xmlns:a16="http://schemas.microsoft.com/office/drawing/2014/main" id="{24035B62-B723-4A97-9DDB-5D756C84490E}"/>
              </a:ext>
            </a:extLst>
          </p:cNvPr>
          <p:cNvSpPr>
            <a:spLocks noGrp="1"/>
          </p:cNvSpPr>
          <p:nvPr>
            <p:ph type="sldNum" sz="quarter" idx="12"/>
          </p:nvPr>
        </p:nvSpPr>
        <p:spPr/>
        <p:txBody>
          <a:bodyPr/>
          <a:lstStyle/>
          <a:p>
            <a:fld id="{24C8C45C-947F-4981-8B3F-4F32E973C901}" type="slidenum">
              <a:rPr lang="da-DK" smtClean="0"/>
              <a:pPr/>
              <a:t>15</a:t>
            </a:fld>
            <a:endParaRPr lang="da-DK" dirty="0"/>
          </a:p>
        </p:txBody>
      </p:sp>
      <p:sp>
        <p:nvSpPr>
          <p:cNvPr id="5" name="Pladsholder til dato 4">
            <a:extLst>
              <a:ext uri="{FF2B5EF4-FFF2-40B4-BE49-F238E27FC236}">
                <a16:creationId xmlns:a16="http://schemas.microsoft.com/office/drawing/2014/main" id="{28EB6CDE-A6A8-4DF6-B524-8BD0A9DFED02}"/>
              </a:ext>
            </a:extLst>
          </p:cNvPr>
          <p:cNvSpPr>
            <a:spLocks noGrp="1"/>
          </p:cNvSpPr>
          <p:nvPr>
            <p:ph type="dt" sz="half" idx="10"/>
          </p:nvPr>
        </p:nvSpPr>
        <p:spPr/>
        <p:txBody>
          <a:bodyPr/>
          <a:lstStyle/>
          <a:p>
            <a:endParaRPr lang="da-DK" dirty="0"/>
          </a:p>
        </p:txBody>
      </p:sp>
      <p:sp>
        <p:nvSpPr>
          <p:cNvPr id="6" name="Pladsholder til sidefod 5">
            <a:extLst>
              <a:ext uri="{FF2B5EF4-FFF2-40B4-BE49-F238E27FC236}">
                <a16:creationId xmlns:a16="http://schemas.microsoft.com/office/drawing/2014/main" id="{8A6088EB-ED75-4C29-AF9E-67C3B21A451F}"/>
              </a:ext>
            </a:extLst>
          </p:cNvPr>
          <p:cNvSpPr>
            <a:spLocks noGrp="1"/>
          </p:cNvSpPr>
          <p:nvPr>
            <p:ph type="ftr" sz="quarter" idx="11"/>
          </p:nvPr>
        </p:nvSpPr>
        <p:spPr/>
        <p:txBody>
          <a:bodyPr/>
          <a:lstStyle/>
          <a:p>
            <a:endParaRPr lang="da-DK" dirty="0"/>
          </a:p>
        </p:txBody>
      </p:sp>
      <p:pic>
        <p:nvPicPr>
          <p:cNvPr id="7174" name="Picture 6" descr="Demonstration mod en usædvanlig kombination: »Handel med børn« og »planlagt  udslip af en meget dødelig virus«">
            <a:extLst>
              <a:ext uri="{FF2B5EF4-FFF2-40B4-BE49-F238E27FC236}">
                <a16:creationId xmlns:a16="http://schemas.microsoft.com/office/drawing/2014/main" id="{131C48B5-DBA7-4637-8390-7EF6B21614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926" r="16279"/>
          <a:stretch/>
        </p:blipFill>
        <p:spPr bwMode="auto">
          <a:xfrm>
            <a:off x="0" y="0"/>
            <a:ext cx="717982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Mona Lisa moves! Well, &amp;#39;100 paces&amp;#39; away…">
            <a:extLst>
              <a:ext uri="{FF2B5EF4-FFF2-40B4-BE49-F238E27FC236}">
                <a16:creationId xmlns:a16="http://schemas.microsoft.com/office/drawing/2014/main" id="{04AE50A0-4DA5-4FE9-84C3-C1F0BDF2AE5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770" r="16912"/>
          <a:stretch/>
        </p:blipFill>
        <p:spPr bwMode="auto">
          <a:xfrm>
            <a:off x="5839428" y="0"/>
            <a:ext cx="713384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6703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06E3E4-7F93-4BEF-8A29-E2FE17474A52}"/>
              </a:ext>
            </a:extLst>
          </p:cNvPr>
          <p:cNvSpPr>
            <a:spLocks noGrp="1"/>
          </p:cNvSpPr>
          <p:nvPr>
            <p:ph type="title"/>
          </p:nvPr>
        </p:nvSpPr>
        <p:spPr>
          <a:xfrm>
            <a:off x="648057" y="2780417"/>
            <a:ext cx="10246773" cy="1297166"/>
          </a:xfrm>
        </p:spPr>
        <p:txBody>
          <a:bodyPr/>
          <a:lstStyle/>
          <a:p>
            <a:pPr algn="ctr"/>
            <a:r>
              <a:rPr lang="da-DK" dirty="0"/>
              <a:t>Fordør og bagdør skal bindes sammen:</a:t>
            </a:r>
            <a:br>
              <a:rPr lang="da-DK" dirty="0"/>
            </a:br>
            <a:br>
              <a:rPr lang="da-DK" dirty="0"/>
            </a:br>
            <a:r>
              <a:rPr lang="da-DK" sz="5000" b="1" dirty="0"/>
              <a:t>DE TRE V’er</a:t>
            </a:r>
          </a:p>
        </p:txBody>
      </p:sp>
      <p:sp>
        <p:nvSpPr>
          <p:cNvPr id="4" name="Pladsholder til slidenummer 3">
            <a:extLst>
              <a:ext uri="{FF2B5EF4-FFF2-40B4-BE49-F238E27FC236}">
                <a16:creationId xmlns:a16="http://schemas.microsoft.com/office/drawing/2014/main" id="{792B8AF1-0AE7-4779-A845-B82F614E7DCD}"/>
              </a:ext>
            </a:extLst>
          </p:cNvPr>
          <p:cNvSpPr>
            <a:spLocks noGrp="1"/>
          </p:cNvSpPr>
          <p:nvPr>
            <p:ph type="sldNum" sz="quarter" idx="12"/>
          </p:nvPr>
        </p:nvSpPr>
        <p:spPr/>
        <p:txBody>
          <a:bodyPr/>
          <a:lstStyle/>
          <a:p>
            <a:fld id="{24C8C45C-947F-4981-8B3F-4F32E973C901}" type="slidenum">
              <a:rPr lang="da-DK" smtClean="0"/>
              <a:pPr/>
              <a:t>16</a:t>
            </a:fld>
            <a:endParaRPr lang="da-DK" dirty="0"/>
          </a:p>
        </p:txBody>
      </p:sp>
      <p:sp>
        <p:nvSpPr>
          <p:cNvPr id="5" name="Pladsholder til dato 4">
            <a:extLst>
              <a:ext uri="{FF2B5EF4-FFF2-40B4-BE49-F238E27FC236}">
                <a16:creationId xmlns:a16="http://schemas.microsoft.com/office/drawing/2014/main" id="{FBE21A43-F51F-4C26-AC01-93EBDD7985B1}"/>
              </a:ext>
            </a:extLst>
          </p:cNvPr>
          <p:cNvSpPr>
            <a:spLocks noGrp="1"/>
          </p:cNvSpPr>
          <p:nvPr>
            <p:ph type="dt" sz="half" idx="10"/>
          </p:nvPr>
        </p:nvSpPr>
        <p:spPr/>
        <p:txBody>
          <a:bodyPr/>
          <a:lstStyle/>
          <a:p>
            <a:endParaRPr lang="da-DK" dirty="0"/>
          </a:p>
        </p:txBody>
      </p:sp>
      <p:sp>
        <p:nvSpPr>
          <p:cNvPr id="6" name="Pladsholder til sidefod 5">
            <a:extLst>
              <a:ext uri="{FF2B5EF4-FFF2-40B4-BE49-F238E27FC236}">
                <a16:creationId xmlns:a16="http://schemas.microsoft.com/office/drawing/2014/main" id="{81202568-F2C4-482A-9339-620C50FCEEC6}"/>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4249862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823F39-83F6-4A3F-8538-FDD980D3614E}"/>
              </a:ext>
            </a:extLst>
          </p:cNvPr>
          <p:cNvSpPr>
            <a:spLocks noGrp="1"/>
          </p:cNvSpPr>
          <p:nvPr>
            <p:ph type="title"/>
          </p:nvPr>
        </p:nvSpPr>
        <p:spPr/>
        <p:txBody>
          <a:bodyPr/>
          <a:lstStyle/>
          <a:p>
            <a:r>
              <a:rPr lang="da-DK" dirty="0"/>
              <a:t>1.Vision: Månelandingsprojekter</a:t>
            </a:r>
          </a:p>
        </p:txBody>
      </p:sp>
      <p:sp>
        <p:nvSpPr>
          <p:cNvPr id="4" name="Pladsholder til slidenummer 3">
            <a:extLst>
              <a:ext uri="{FF2B5EF4-FFF2-40B4-BE49-F238E27FC236}">
                <a16:creationId xmlns:a16="http://schemas.microsoft.com/office/drawing/2014/main" id="{8D6DD8CD-E1A8-4096-96CC-4C9237434938}"/>
              </a:ext>
            </a:extLst>
          </p:cNvPr>
          <p:cNvSpPr>
            <a:spLocks noGrp="1"/>
          </p:cNvSpPr>
          <p:nvPr>
            <p:ph type="sldNum" sz="quarter" idx="12"/>
          </p:nvPr>
        </p:nvSpPr>
        <p:spPr/>
        <p:txBody>
          <a:bodyPr/>
          <a:lstStyle/>
          <a:p>
            <a:fld id="{24C8C45C-947F-4981-8B3F-4F32E973C901}" type="slidenum">
              <a:rPr lang="da-DK" smtClean="0"/>
              <a:pPr/>
              <a:t>17</a:t>
            </a:fld>
            <a:endParaRPr lang="da-DK" dirty="0"/>
          </a:p>
        </p:txBody>
      </p:sp>
      <p:sp>
        <p:nvSpPr>
          <p:cNvPr id="5" name="Pladsholder til dato 4">
            <a:extLst>
              <a:ext uri="{FF2B5EF4-FFF2-40B4-BE49-F238E27FC236}">
                <a16:creationId xmlns:a16="http://schemas.microsoft.com/office/drawing/2014/main" id="{76541E32-2883-4672-A70C-502E636961F3}"/>
              </a:ext>
            </a:extLst>
          </p:cNvPr>
          <p:cNvSpPr>
            <a:spLocks noGrp="1"/>
          </p:cNvSpPr>
          <p:nvPr>
            <p:ph type="dt" sz="half" idx="10"/>
          </p:nvPr>
        </p:nvSpPr>
        <p:spPr/>
        <p:txBody>
          <a:bodyPr/>
          <a:lstStyle/>
          <a:p>
            <a:endParaRPr lang="da-DK" dirty="0"/>
          </a:p>
        </p:txBody>
      </p:sp>
      <p:sp>
        <p:nvSpPr>
          <p:cNvPr id="6" name="Pladsholder til sidefod 5">
            <a:extLst>
              <a:ext uri="{FF2B5EF4-FFF2-40B4-BE49-F238E27FC236}">
                <a16:creationId xmlns:a16="http://schemas.microsoft.com/office/drawing/2014/main" id="{24C52727-6D0B-433B-8982-7CD4E3679581}"/>
              </a:ext>
            </a:extLst>
          </p:cNvPr>
          <p:cNvSpPr>
            <a:spLocks noGrp="1"/>
          </p:cNvSpPr>
          <p:nvPr>
            <p:ph type="ftr" sz="quarter" idx="11"/>
          </p:nvPr>
        </p:nvSpPr>
        <p:spPr/>
        <p:txBody>
          <a:bodyPr/>
          <a:lstStyle/>
          <a:p>
            <a:endParaRPr lang="da-DK" dirty="0"/>
          </a:p>
        </p:txBody>
      </p:sp>
      <p:pic>
        <p:nvPicPr>
          <p:cNvPr id="3074" name="Picture 2" descr="Reliving the Apollo 11 Moon Landing in Pictures - The New York Times">
            <a:extLst>
              <a:ext uri="{FF2B5EF4-FFF2-40B4-BE49-F238E27FC236}">
                <a16:creationId xmlns:a16="http://schemas.microsoft.com/office/drawing/2014/main" id="{A2AB1BA6-FFB0-4F95-9D01-AD279A4CF6E5}"/>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763815" y="1829161"/>
            <a:ext cx="6323362" cy="4217527"/>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DARPA vil udvikle computersystem, der ikke skal opdateres i 100 år |  Version2">
            <a:extLst>
              <a:ext uri="{FF2B5EF4-FFF2-40B4-BE49-F238E27FC236}">
                <a16:creationId xmlns:a16="http://schemas.microsoft.com/office/drawing/2014/main" id="{CC8CB8F3-500A-4BF0-A3F4-377E307703D8}"/>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8101854" y="2902857"/>
            <a:ext cx="2987060" cy="1531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6557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823F39-83F6-4A3F-8538-FDD980D3614E}"/>
              </a:ext>
            </a:extLst>
          </p:cNvPr>
          <p:cNvSpPr>
            <a:spLocks noGrp="1"/>
          </p:cNvSpPr>
          <p:nvPr>
            <p:ph type="title"/>
          </p:nvPr>
        </p:nvSpPr>
        <p:spPr/>
        <p:txBody>
          <a:bodyPr/>
          <a:lstStyle/>
          <a:p>
            <a:r>
              <a:rPr lang="da-DK" dirty="0"/>
              <a:t>2.Viden: Fra ingeniør til blikkenslager</a:t>
            </a:r>
          </a:p>
        </p:txBody>
      </p:sp>
      <p:sp>
        <p:nvSpPr>
          <p:cNvPr id="4" name="Pladsholder til slidenummer 3">
            <a:extLst>
              <a:ext uri="{FF2B5EF4-FFF2-40B4-BE49-F238E27FC236}">
                <a16:creationId xmlns:a16="http://schemas.microsoft.com/office/drawing/2014/main" id="{8D6DD8CD-E1A8-4096-96CC-4C9237434938}"/>
              </a:ext>
            </a:extLst>
          </p:cNvPr>
          <p:cNvSpPr>
            <a:spLocks noGrp="1"/>
          </p:cNvSpPr>
          <p:nvPr>
            <p:ph type="sldNum" sz="quarter" idx="12"/>
          </p:nvPr>
        </p:nvSpPr>
        <p:spPr/>
        <p:txBody>
          <a:bodyPr/>
          <a:lstStyle/>
          <a:p>
            <a:fld id="{24C8C45C-947F-4981-8B3F-4F32E973C901}" type="slidenum">
              <a:rPr lang="da-DK" smtClean="0"/>
              <a:pPr/>
              <a:t>18</a:t>
            </a:fld>
            <a:endParaRPr lang="da-DK" dirty="0"/>
          </a:p>
        </p:txBody>
      </p:sp>
      <p:sp>
        <p:nvSpPr>
          <p:cNvPr id="5" name="Pladsholder til dato 4">
            <a:extLst>
              <a:ext uri="{FF2B5EF4-FFF2-40B4-BE49-F238E27FC236}">
                <a16:creationId xmlns:a16="http://schemas.microsoft.com/office/drawing/2014/main" id="{76541E32-2883-4672-A70C-502E636961F3}"/>
              </a:ext>
            </a:extLst>
          </p:cNvPr>
          <p:cNvSpPr>
            <a:spLocks noGrp="1"/>
          </p:cNvSpPr>
          <p:nvPr>
            <p:ph type="dt" sz="half" idx="10"/>
          </p:nvPr>
        </p:nvSpPr>
        <p:spPr/>
        <p:txBody>
          <a:bodyPr/>
          <a:lstStyle/>
          <a:p>
            <a:endParaRPr lang="da-DK" dirty="0"/>
          </a:p>
        </p:txBody>
      </p:sp>
      <p:sp>
        <p:nvSpPr>
          <p:cNvPr id="6" name="Pladsholder til sidefod 5">
            <a:extLst>
              <a:ext uri="{FF2B5EF4-FFF2-40B4-BE49-F238E27FC236}">
                <a16:creationId xmlns:a16="http://schemas.microsoft.com/office/drawing/2014/main" id="{24C52727-6D0B-433B-8982-7CD4E3679581}"/>
              </a:ext>
            </a:extLst>
          </p:cNvPr>
          <p:cNvSpPr>
            <a:spLocks noGrp="1"/>
          </p:cNvSpPr>
          <p:nvPr>
            <p:ph type="ftr" sz="quarter" idx="11"/>
          </p:nvPr>
        </p:nvSpPr>
        <p:spPr/>
        <p:txBody>
          <a:bodyPr/>
          <a:lstStyle/>
          <a:p>
            <a:endParaRPr lang="da-DK" dirty="0"/>
          </a:p>
        </p:txBody>
      </p:sp>
      <p:pic>
        <p:nvPicPr>
          <p:cNvPr id="5122" name="Picture 2" descr="Esther Duflo on winning the Nobel, poverty and the macho 'locker room'  culture of economics">
            <a:extLst>
              <a:ext uri="{FF2B5EF4-FFF2-40B4-BE49-F238E27FC236}">
                <a16:creationId xmlns:a16="http://schemas.microsoft.com/office/drawing/2014/main" id="{5B2C124C-90AA-4021-89D9-C15A25B584B4}"/>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2258250" y="1808845"/>
            <a:ext cx="7025671" cy="4390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6292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2AE08B-3E44-4E3D-B5DA-A26FC84BB45E}"/>
              </a:ext>
            </a:extLst>
          </p:cNvPr>
          <p:cNvSpPr>
            <a:spLocks noGrp="1"/>
          </p:cNvSpPr>
          <p:nvPr>
            <p:ph type="title"/>
          </p:nvPr>
        </p:nvSpPr>
        <p:spPr/>
        <p:txBody>
          <a:bodyPr/>
          <a:lstStyle/>
          <a:p>
            <a:r>
              <a:rPr lang="da-DK" dirty="0"/>
              <a:t>3.Vedholdenhed: Partnerskaber</a:t>
            </a:r>
          </a:p>
        </p:txBody>
      </p:sp>
      <p:sp>
        <p:nvSpPr>
          <p:cNvPr id="4" name="Pladsholder til slidenummer 3">
            <a:extLst>
              <a:ext uri="{FF2B5EF4-FFF2-40B4-BE49-F238E27FC236}">
                <a16:creationId xmlns:a16="http://schemas.microsoft.com/office/drawing/2014/main" id="{4CF1E284-2228-4084-A779-4D1188391D3F}"/>
              </a:ext>
            </a:extLst>
          </p:cNvPr>
          <p:cNvSpPr>
            <a:spLocks noGrp="1"/>
          </p:cNvSpPr>
          <p:nvPr>
            <p:ph type="sldNum" sz="quarter" idx="12"/>
          </p:nvPr>
        </p:nvSpPr>
        <p:spPr/>
        <p:txBody>
          <a:bodyPr/>
          <a:lstStyle/>
          <a:p>
            <a:fld id="{24C8C45C-947F-4981-8B3F-4F32E973C901}" type="slidenum">
              <a:rPr lang="da-DK" smtClean="0"/>
              <a:pPr/>
              <a:t>19</a:t>
            </a:fld>
            <a:endParaRPr lang="da-DK" dirty="0"/>
          </a:p>
        </p:txBody>
      </p:sp>
      <p:sp>
        <p:nvSpPr>
          <p:cNvPr id="5" name="Pladsholder til dato 4">
            <a:extLst>
              <a:ext uri="{FF2B5EF4-FFF2-40B4-BE49-F238E27FC236}">
                <a16:creationId xmlns:a16="http://schemas.microsoft.com/office/drawing/2014/main" id="{57780E83-92F8-47BF-9590-598A74450349}"/>
              </a:ext>
            </a:extLst>
          </p:cNvPr>
          <p:cNvSpPr>
            <a:spLocks noGrp="1"/>
          </p:cNvSpPr>
          <p:nvPr>
            <p:ph type="dt" sz="half" idx="10"/>
          </p:nvPr>
        </p:nvSpPr>
        <p:spPr/>
        <p:txBody>
          <a:bodyPr/>
          <a:lstStyle/>
          <a:p>
            <a:endParaRPr lang="da-DK" dirty="0"/>
          </a:p>
        </p:txBody>
      </p:sp>
      <p:sp>
        <p:nvSpPr>
          <p:cNvPr id="6" name="Pladsholder til sidefod 5">
            <a:extLst>
              <a:ext uri="{FF2B5EF4-FFF2-40B4-BE49-F238E27FC236}">
                <a16:creationId xmlns:a16="http://schemas.microsoft.com/office/drawing/2014/main" id="{5C85EBCA-527D-4DF4-B041-0C8EDFA01700}"/>
              </a:ext>
            </a:extLst>
          </p:cNvPr>
          <p:cNvSpPr>
            <a:spLocks noGrp="1"/>
          </p:cNvSpPr>
          <p:nvPr>
            <p:ph type="ftr" sz="quarter" idx="11"/>
          </p:nvPr>
        </p:nvSpPr>
        <p:spPr/>
        <p:txBody>
          <a:bodyPr/>
          <a:lstStyle/>
          <a:p>
            <a:endParaRPr lang="da-DK" dirty="0"/>
          </a:p>
        </p:txBody>
      </p:sp>
      <p:pic>
        <p:nvPicPr>
          <p:cNvPr id="9" name="Picture 4" descr="Alle snakker om integration, men ingen aner, hvad det betyder | Information">
            <a:extLst>
              <a:ext uri="{FF2B5EF4-FFF2-40B4-BE49-F238E27FC236}">
                <a16:creationId xmlns:a16="http://schemas.microsoft.com/office/drawing/2014/main" id="{1F744740-65A6-42B5-A7AC-2468980C04C7}"/>
              </a:ext>
            </a:extLst>
          </p:cNvPr>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l="21928" r="24691"/>
          <a:stretch/>
        </p:blipFill>
        <p:spPr bwMode="auto">
          <a:xfrm>
            <a:off x="2023431" y="1700322"/>
            <a:ext cx="3384642" cy="422508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Actant Gentofte Kommune »">
            <a:extLst>
              <a:ext uri="{FF2B5EF4-FFF2-40B4-BE49-F238E27FC236}">
                <a16:creationId xmlns:a16="http://schemas.microsoft.com/office/drawing/2014/main" id="{012C8E33-335F-4292-8D75-1B3DB54CEEEC}"/>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t="28360" b="25080"/>
          <a:stretch/>
        </p:blipFill>
        <p:spPr bwMode="auto">
          <a:xfrm>
            <a:off x="770540" y="5407944"/>
            <a:ext cx="2870439" cy="1336501"/>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Sådan undgår du indbrud – se vores gode råd">
            <a:extLst>
              <a:ext uri="{FF2B5EF4-FFF2-40B4-BE49-F238E27FC236}">
                <a16:creationId xmlns:a16="http://schemas.microsoft.com/office/drawing/2014/main" id="{6EECF481-ACA3-4268-8272-A0A7C48D86EF}"/>
              </a:ext>
            </a:extLst>
          </p:cNvPr>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l="48929" r="2658"/>
          <a:stretch/>
        </p:blipFill>
        <p:spPr bwMode="auto">
          <a:xfrm>
            <a:off x="6126849" y="1965041"/>
            <a:ext cx="4048847" cy="4225085"/>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TrygFonden | astra.dk">
            <a:extLst>
              <a:ext uri="{FF2B5EF4-FFF2-40B4-BE49-F238E27FC236}">
                <a16:creationId xmlns:a16="http://schemas.microsoft.com/office/drawing/2014/main" id="{F0E1324C-2693-4003-81B4-9AAC8402864E}"/>
              </a:ext>
            </a:extLst>
          </p:cNvPr>
          <p:cNvPicPr>
            <a:picLocks noChangeAspect="1" noChangeArrowheads="1"/>
          </p:cNvPicPr>
          <p:nvPr/>
        </p:nvPicPr>
        <p:blipFill rotWithShape="1">
          <a:blip r:embed="rId5" cstate="screen">
            <a:extLst>
              <a:ext uri="{28A0092B-C50C-407E-A947-70E740481C1C}">
                <a14:useLocalDpi xmlns:a14="http://schemas.microsoft.com/office/drawing/2010/main" val="0"/>
              </a:ext>
            </a:extLst>
          </a:blip>
          <a:srcRect l="13214" t="34286" r="13690" b="39522"/>
          <a:stretch/>
        </p:blipFill>
        <p:spPr bwMode="auto">
          <a:xfrm>
            <a:off x="7546336" y="1239085"/>
            <a:ext cx="4601028" cy="927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4521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6A6483-CB7C-4427-A258-AB5A1D37BCFF}"/>
              </a:ext>
            </a:extLst>
          </p:cNvPr>
          <p:cNvSpPr>
            <a:spLocks noGrp="1"/>
          </p:cNvSpPr>
          <p:nvPr>
            <p:ph type="title"/>
          </p:nvPr>
        </p:nvSpPr>
        <p:spPr/>
        <p:txBody>
          <a:bodyPr/>
          <a:lstStyle/>
          <a:p>
            <a:r>
              <a:rPr lang="da-DK" dirty="0"/>
              <a:t>VL42_senior</a:t>
            </a:r>
          </a:p>
        </p:txBody>
      </p:sp>
      <p:sp>
        <p:nvSpPr>
          <p:cNvPr id="4" name="Pladsholder til slidenummer 3">
            <a:extLst>
              <a:ext uri="{FF2B5EF4-FFF2-40B4-BE49-F238E27FC236}">
                <a16:creationId xmlns:a16="http://schemas.microsoft.com/office/drawing/2014/main" id="{020F4D16-CEE5-4572-9EB5-18402D5AFD88}"/>
              </a:ext>
            </a:extLst>
          </p:cNvPr>
          <p:cNvSpPr>
            <a:spLocks noGrp="1"/>
          </p:cNvSpPr>
          <p:nvPr>
            <p:ph type="sldNum" sz="quarter" idx="12"/>
          </p:nvPr>
        </p:nvSpPr>
        <p:spPr/>
        <p:txBody>
          <a:bodyPr/>
          <a:lstStyle/>
          <a:p>
            <a:fld id="{24C8C45C-947F-4981-8B3F-4F32E973C901}" type="slidenum">
              <a:rPr lang="da-DK" smtClean="0"/>
              <a:pPr/>
              <a:t>2</a:t>
            </a:fld>
            <a:endParaRPr lang="da-DK" dirty="0"/>
          </a:p>
        </p:txBody>
      </p:sp>
      <p:sp>
        <p:nvSpPr>
          <p:cNvPr id="5" name="Pladsholder til dato 4">
            <a:extLst>
              <a:ext uri="{FF2B5EF4-FFF2-40B4-BE49-F238E27FC236}">
                <a16:creationId xmlns:a16="http://schemas.microsoft.com/office/drawing/2014/main" id="{EE7874E1-91A7-4E12-9D1D-FF1C2D5D4876}"/>
              </a:ext>
            </a:extLst>
          </p:cNvPr>
          <p:cNvSpPr>
            <a:spLocks noGrp="1"/>
          </p:cNvSpPr>
          <p:nvPr>
            <p:ph type="dt" sz="half" idx="10"/>
          </p:nvPr>
        </p:nvSpPr>
        <p:spPr/>
        <p:txBody>
          <a:bodyPr/>
          <a:lstStyle/>
          <a:p>
            <a:endParaRPr lang="da-DK" dirty="0"/>
          </a:p>
        </p:txBody>
      </p:sp>
      <p:sp>
        <p:nvSpPr>
          <p:cNvPr id="6" name="Pladsholder til sidefod 5">
            <a:extLst>
              <a:ext uri="{FF2B5EF4-FFF2-40B4-BE49-F238E27FC236}">
                <a16:creationId xmlns:a16="http://schemas.microsoft.com/office/drawing/2014/main" id="{B9BCBE90-3A88-4F7B-B01C-5C59F0ADB9AD}"/>
              </a:ext>
            </a:extLst>
          </p:cNvPr>
          <p:cNvSpPr>
            <a:spLocks noGrp="1"/>
          </p:cNvSpPr>
          <p:nvPr>
            <p:ph type="ftr" sz="quarter" idx="11"/>
          </p:nvPr>
        </p:nvSpPr>
        <p:spPr/>
        <p:txBody>
          <a:bodyPr/>
          <a:lstStyle/>
          <a:p>
            <a:endParaRPr lang="da-DK" dirty="0"/>
          </a:p>
        </p:txBody>
      </p:sp>
      <p:pic>
        <p:nvPicPr>
          <p:cNvPr id="1026" name="Picture 2">
            <a:extLst>
              <a:ext uri="{FF2B5EF4-FFF2-40B4-BE49-F238E27FC236}">
                <a16:creationId xmlns:a16="http://schemas.microsoft.com/office/drawing/2014/main" id="{D7F64CBE-8EC5-42FF-A2BF-6D3962779105}"/>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647700" y="1667562"/>
            <a:ext cx="9782175" cy="454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87681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6EA3AA-C2DB-4A42-BE1F-73A70511DE47}"/>
              </a:ext>
            </a:extLst>
          </p:cNvPr>
          <p:cNvSpPr>
            <a:spLocks noGrp="1"/>
          </p:cNvSpPr>
          <p:nvPr>
            <p:ph type="ctrTitle"/>
          </p:nvPr>
        </p:nvSpPr>
        <p:spPr/>
        <p:txBody>
          <a:bodyPr/>
          <a:lstStyle/>
          <a:p>
            <a:r>
              <a:rPr lang="da-DK" sz="10000" dirty="0"/>
              <a:t>?</a:t>
            </a:r>
          </a:p>
        </p:txBody>
      </p:sp>
      <p:sp>
        <p:nvSpPr>
          <p:cNvPr id="3" name="Pladsholder til dato 2">
            <a:extLst>
              <a:ext uri="{FF2B5EF4-FFF2-40B4-BE49-F238E27FC236}">
                <a16:creationId xmlns:a16="http://schemas.microsoft.com/office/drawing/2014/main" id="{F0A55E1A-2138-481B-800F-A4867B25ECA8}"/>
              </a:ext>
            </a:extLst>
          </p:cNvPr>
          <p:cNvSpPr>
            <a:spLocks noGrp="1"/>
          </p:cNvSpPr>
          <p:nvPr>
            <p:ph type="dt" sz="half" idx="10"/>
          </p:nvPr>
        </p:nvSpPr>
        <p:spPr/>
        <p:txBody>
          <a:bodyPr/>
          <a:lstStyle/>
          <a:p>
            <a:endParaRPr lang="da-DK" dirty="0"/>
          </a:p>
        </p:txBody>
      </p:sp>
      <p:sp>
        <p:nvSpPr>
          <p:cNvPr id="4" name="Pladsholder til sidefod 3">
            <a:extLst>
              <a:ext uri="{FF2B5EF4-FFF2-40B4-BE49-F238E27FC236}">
                <a16:creationId xmlns:a16="http://schemas.microsoft.com/office/drawing/2014/main" id="{676CEB79-7ADF-43E7-AD0A-D204600227C4}"/>
              </a:ext>
            </a:extLst>
          </p:cNvPr>
          <p:cNvSpPr>
            <a:spLocks noGrp="1"/>
          </p:cNvSpPr>
          <p:nvPr>
            <p:ph type="ftr" sz="quarter" idx="11"/>
          </p:nvPr>
        </p:nvSpPr>
        <p:spPr/>
        <p:txBody>
          <a:bodyPr/>
          <a:lstStyle/>
          <a:p>
            <a:endParaRPr lang="da-DK" dirty="0"/>
          </a:p>
        </p:txBody>
      </p:sp>
      <p:sp>
        <p:nvSpPr>
          <p:cNvPr id="5" name="Pladsholder til slidenummer 4">
            <a:extLst>
              <a:ext uri="{FF2B5EF4-FFF2-40B4-BE49-F238E27FC236}">
                <a16:creationId xmlns:a16="http://schemas.microsoft.com/office/drawing/2014/main" id="{893DDDE5-8A51-4621-9393-637466208117}"/>
              </a:ext>
            </a:extLst>
          </p:cNvPr>
          <p:cNvSpPr>
            <a:spLocks noGrp="1"/>
          </p:cNvSpPr>
          <p:nvPr>
            <p:ph type="sldNum" sz="quarter" idx="12"/>
          </p:nvPr>
        </p:nvSpPr>
        <p:spPr/>
        <p:txBody>
          <a:bodyPr/>
          <a:lstStyle/>
          <a:p>
            <a:fld id="{24C8C45C-947F-4981-8B3F-4F32E973C901}" type="slidenum">
              <a:rPr lang="da-DK" smtClean="0"/>
              <a:pPr/>
              <a:t>20</a:t>
            </a:fld>
            <a:endParaRPr lang="da-DK" dirty="0"/>
          </a:p>
        </p:txBody>
      </p:sp>
    </p:spTree>
    <p:extLst>
      <p:ext uri="{BB962C8B-B14F-4D97-AF65-F5344CB8AC3E}">
        <p14:creationId xmlns:p14="http://schemas.microsoft.com/office/powerpoint/2010/main" val="7184576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ato 2">
            <a:extLst>
              <a:ext uri="{FF2B5EF4-FFF2-40B4-BE49-F238E27FC236}">
                <a16:creationId xmlns:a16="http://schemas.microsoft.com/office/drawing/2014/main" id="{82D97628-075A-4CF7-B25D-95DDCB9E2E9D}"/>
              </a:ext>
            </a:extLst>
          </p:cNvPr>
          <p:cNvSpPr>
            <a:spLocks noGrp="1"/>
          </p:cNvSpPr>
          <p:nvPr>
            <p:ph type="dt" sz="half" idx="10"/>
          </p:nvPr>
        </p:nvSpPr>
        <p:spPr/>
        <p:txBody>
          <a:bodyPr/>
          <a:lstStyle/>
          <a:p>
            <a:endParaRPr lang="da-DK" dirty="0"/>
          </a:p>
        </p:txBody>
      </p:sp>
      <p:sp>
        <p:nvSpPr>
          <p:cNvPr id="4" name="Pladsholder til sidefod 3">
            <a:extLst>
              <a:ext uri="{FF2B5EF4-FFF2-40B4-BE49-F238E27FC236}">
                <a16:creationId xmlns:a16="http://schemas.microsoft.com/office/drawing/2014/main" id="{DEF50704-1BDA-48A9-9747-0EB050B54700}"/>
              </a:ext>
            </a:extLst>
          </p:cNvPr>
          <p:cNvSpPr>
            <a:spLocks noGrp="1"/>
          </p:cNvSpPr>
          <p:nvPr>
            <p:ph type="ftr" sz="quarter" idx="11"/>
          </p:nvPr>
        </p:nvSpPr>
        <p:spPr/>
        <p:txBody>
          <a:bodyPr/>
          <a:lstStyle/>
          <a:p>
            <a:endParaRPr lang="da-DK" dirty="0"/>
          </a:p>
        </p:txBody>
      </p:sp>
      <p:sp>
        <p:nvSpPr>
          <p:cNvPr id="5" name="Pladsholder til slidenummer 4">
            <a:extLst>
              <a:ext uri="{FF2B5EF4-FFF2-40B4-BE49-F238E27FC236}">
                <a16:creationId xmlns:a16="http://schemas.microsoft.com/office/drawing/2014/main" id="{64EA7713-5CA7-4E0E-BF90-A06B06457716}"/>
              </a:ext>
            </a:extLst>
          </p:cNvPr>
          <p:cNvSpPr>
            <a:spLocks noGrp="1"/>
          </p:cNvSpPr>
          <p:nvPr>
            <p:ph type="sldNum" sz="quarter" idx="12"/>
          </p:nvPr>
        </p:nvSpPr>
        <p:spPr/>
        <p:txBody>
          <a:bodyPr/>
          <a:lstStyle/>
          <a:p>
            <a:fld id="{24C8C45C-947F-4981-8B3F-4F32E973C901}" type="slidenum">
              <a:rPr lang="da-DK" smtClean="0"/>
              <a:pPr/>
              <a:t>21</a:t>
            </a:fld>
            <a:endParaRPr lang="da-DK" dirty="0"/>
          </a:p>
        </p:txBody>
      </p:sp>
    </p:spTree>
    <p:extLst>
      <p:ext uri="{BB962C8B-B14F-4D97-AF65-F5344CB8AC3E}">
        <p14:creationId xmlns:p14="http://schemas.microsoft.com/office/powerpoint/2010/main" val="5646936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6EA3AA-C2DB-4A42-BE1F-73A70511DE47}"/>
              </a:ext>
            </a:extLst>
          </p:cNvPr>
          <p:cNvSpPr>
            <a:spLocks noGrp="1"/>
          </p:cNvSpPr>
          <p:nvPr>
            <p:ph type="ctrTitle"/>
          </p:nvPr>
        </p:nvSpPr>
        <p:spPr/>
        <p:txBody>
          <a:bodyPr/>
          <a:lstStyle/>
          <a:p>
            <a:r>
              <a:rPr lang="da-DK" dirty="0"/>
              <a:t>Bilag</a:t>
            </a:r>
          </a:p>
        </p:txBody>
      </p:sp>
      <p:sp>
        <p:nvSpPr>
          <p:cNvPr id="3" name="Pladsholder til dato 2">
            <a:extLst>
              <a:ext uri="{FF2B5EF4-FFF2-40B4-BE49-F238E27FC236}">
                <a16:creationId xmlns:a16="http://schemas.microsoft.com/office/drawing/2014/main" id="{F0A55E1A-2138-481B-800F-A4867B25ECA8}"/>
              </a:ext>
            </a:extLst>
          </p:cNvPr>
          <p:cNvSpPr>
            <a:spLocks noGrp="1"/>
          </p:cNvSpPr>
          <p:nvPr>
            <p:ph type="dt" sz="half" idx="10"/>
          </p:nvPr>
        </p:nvSpPr>
        <p:spPr/>
        <p:txBody>
          <a:bodyPr/>
          <a:lstStyle/>
          <a:p>
            <a:endParaRPr lang="da-DK" dirty="0"/>
          </a:p>
        </p:txBody>
      </p:sp>
      <p:sp>
        <p:nvSpPr>
          <p:cNvPr id="4" name="Pladsholder til sidefod 3">
            <a:extLst>
              <a:ext uri="{FF2B5EF4-FFF2-40B4-BE49-F238E27FC236}">
                <a16:creationId xmlns:a16="http://schemas.microsoft.com/office/drawing/2014/main" id="{676CEB79-7ADF-43E7-AD0A-D204600227C4}"/>
              </a:ext>
            </a:extLst>
          </p:cNvPr>
          <p:cNvSpPr>
            <a:spLocks noGrp="1"/>
          </p:cNvSpPr>
          <p:nvPr>
            <p:ph type="ftr" sz="quarter" idx="11"/>
          </p:nvPr>
        </p:nvSpPr>
        <p:spPr/>
        <p:txBody>
          <a:bodyPr/>
          <a:lstStyle/>
          <a:p>
            <a:endParaRPr lang="da-DK" dirty="0"/>
          </a:p>
        </p:txBody>
      </p:sp>
      <p:sp>
        <p:nvSpPr>
          <p:cNvPr id="5" name="Pladsholder til slidenummer 4">
            <a:extLst>
              <a:ext uri="{FF2B5EF4-FFF2-40B4-BE49-F238E27FC236}">
                <a16:creationId xmlns:a16="http://schemas.microsoft.com/office/drawing/2014/main" id="{893DDDE5-8A51-4621-9393-637466208117}"/>
              </a:ext>
            </a:extLst>
          </p:cNvPr>
          <p:cNvSpPr>
            <a:spLocks noGrp="1"/>
          </p:cNvSpPr>
          <p:nvPr>
            <p:ph type="sldNum" sz="quarter" idx="12"/>
          </p:nvPr>
        </p:nvSpPr>
        <p:spPr/>
        <p:txBody>
          <a:bodyPr/>
          <a:lstStyle/>
          <a:p>
            <a:fld id="{24C8C45C-947F-4981-8B3F-4F32E973C901}" type="slidenum">
              <a:rPr lang="da-DK" smtClean="0"/>
              <a:pPr/>
              <a:t>22</a:t>
            </a:fld>
            <a:endParaRPr lang="da-DK" dirty="0"/>
          </a:p>
        </p:txBody>
      </p:sp>
    </p:spTree>
    <p:extLst>
      <p:ext uri="{BB962C8B-B14F-4D97-AF65-F5344CB8AC3E}">
        <p14:creationId xmlns:p14="http://schemas.microsoft.com/office/powerpoint/2010/main" val="25871413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25E7D7-30FD-4D2E-A604-D7BB8BAB9515}"/>
              </a:ext>
            </a:extLst>
          </p:cNvPr>
          <p:cNvSpPr>
            <a:spLocks noGrp="1"/>
          </p:cNvSpPr>
          <p:nvPr>
            <p:ph type="title"/>
          </p:nvPr>
        </p:nvSpPr>
        <p:spPr/>
        <p:txBody>
          <a:bodyPr/>
          <a:lstStyle/>
          <a:p>
            <a:r>
              <a:rPr lang="da-DK" dirty="0"/>
              <a:t>Konkurrencestat vs. entreprenørstat</a:t>
            </a:r>
          </a:p>
        </p:txBody>
      </p:sp>
      <p:sp>
        <p:nvSpPr>
          <p:cNvPr id="4" name="Pladsholder til slidenummer 3">
            <a:extLst>
              <a:ext uri="{FF2B5EF4-FFF2-40B4-BE49-F238E27FC236}">
                <a16:creationId xmlns:a16="http://schemas.microsoft.com/office/drawing/2014/main" id="{235C7841-C128-46DD-9108-D0440A88B56A}"/>
              </a:ext>
            </a:extLst>
          </p:cNvPr>
          <p:cNvSpPr>
            <a:spLocks noGrp="1"/>
          </p:cNvSpPr>
          <p:nvPr>
            <p:ph type="sldNum" sz="quarter" idx="12"/>
          </p:nvPr>
        </p:nvSpPr>
        <p:spPr/>
        <p:txBody>
          <a:bodyPr/>
          <a:lstStyle/>
          <a:p>
            <a:fld id="{24C8C45C-947F-4981-8B3F-4F32E973C901}" type="slidenum">
              <a:rPr lang="da-DK" smtClean="0"/>
              <a:pPr/>
              <a:t>23</a:t>
            </a:fld>
            <a:endParaRPr lang="da-DK" dirty="0"/>
          </a:p>
        </p:txBody>
      </p:sp>
      <p:sp>
        <p:nvSpPr>
          <p:cNvPr id="5" name="Pladsholder til dato 4">
            <a:extLst>
              <a:ext uri="{FF2B5EF4-FFF2-40B4-BE49-F238E27FC236}">
                <a16:creationId xmlns:a16="http://schemas.microsoft.com/office/drawing/2014/main" id="{0476CD76-806E-4A36-91E2-26BF0FB32226}"/>
              </a:ext>
            </a:extLst>
          </p:cNvPr>
          <p:cNvSpPr>
            <a:spLocks noGrp="1"/>
          </p:cNvSpPr>
          <p:nvPr>
            <p:ph type="dt" sz="half" idx="10"/>
          </p:nvPr>
        </p:nvSpPr>
        <p:spPr/>
        <p:txBody>
          <a:bodyPr/>
          <a:lstStyle/>
          <a:p>
            <a:endParaRPr lang="da-DK" dirty="0"/>
          </a:p>
        </p:txBody>
      </p:sp>
      <p:sp>
        <p:nvSpPr>
          <p:cNvPr id="6" name="Pladsholder til sidefod 5">
            <a:extLst>
              <a:ext uri="{FF2B5EF4-FFF2-40B4-BE49-F238E27FC236}">
                <a16:creationId xmlns:a16="http://schemas.microsoft.com/office/drawing/2014/main" id="{CA983640-8DAE-4FF4-A95F-E4763645B9F6}"/>
              </a:ext>
            </a:extLst>
          </p:cNvPr>
          <p:cNvSpPr>
            <a:spLocks noGrp="1"/>
          </p:cNvSpPr>
          <p:nvPr>
            <p:ph type="ftr" sz="quarter" idx="11"/>
          </p:nvPr>
        </p:nvSpPr>
        <p:spPr/>
        <p:txBody>
          <a:bodyPr/>
          <a:lstStyle/>
          <a:p>
            <a:endParaRPr lang="da-DK" dirty="0"/>
          </a:p>
        </p:txBody>
      </p:sp>
      <p:pic>
        <p:nvPicPr>
          <p:cNvPr id="8" name="Billede 7">
            <a:extLst>
              <a:ext uri="{FF2B5EF4-FFF2-40B4-BE49-F238E27FC236}">
                <a16:creationId xmlns:a16="http://schemas.microsoft.com/office/drawing/2014/main" id="{D847E251-5155-4D23-83B9-89A32AF7810B}"/>
              </a:ext>
            </a:extLst>
          </p:cNvPr>
          <p:cNvPicPr>
            <a:picLocks noChangeAspect="1"/>
          </p:cNvPicPr>
          <p:nvPr/>
        </p:nvPicPr>
        <p:blipFill>
          <a:blip r:embed="rId2"/>
          <a:stretch>
            <a:fillRect/>
          </a:stretch>
        </p:blipFill>
        <p:spPr>
          <a:xfrm>
            <a:off x="3386137" y="1906134"/>
            <a:ext cx="5419725" cy="3800475"/>
          </a:xfrm>
          <a:prstGeom prst="rect">
            <a:avLst/>
          </a:prstGeom>
        </p:spPr>
      </p:pic>
    </p:spTree>
    <p:extLst>
      <p:ext uri="{BB962C8B-B14F-4D97-AF65-F5344CB8AC3E}">
        <p14:creationId xmlns:p14="http://schemas.microsoft.com/office/powerpoint/2010/main" val="39623713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5FC00C-1223-44C0-97A9-64522FE3155B}"/>
              </a:ext>
            </a:extLst>
          </p:cNvPr>
          <p:cNvSpPr>
            <a:spLocks noGrp="1"/>
          </p:cNvSpPr>
          <p:nvPr>
            <p:ph type="title"/>
          </p:nvPr>
        </p:nvSpPr>
        <p:spPr/>
        <p:txBody>
          <a:bodyPr/>
          <a:lstStyle/>
          <a:p>
            <a:r>
              <a:rPr lang="da-DK" dirty="0"/>
              <a:t>Vi står efterladt med de vilde problemer</a:t>
            </a:r>
          </a:p>
        </p:txBody>
      </p:sp>
      <p:sp>
        <p:nvSpPr>
          <p:cNvPr id="5" name="Pladsholder til slidenummer 4">
            <a:extLst>
              <a:ext uri="{FF2B5EF4-FFF2-40B4-BE49-F238E27FC236}">
                <a16:creationId xmlns:a16="http://schemas.microsoft.com/office/drawing/2014/main" id="{AB454FD2-75E5-41F2-8297-6C49C5646B5F}"/>
              </a:ext>
            </a:extLst>
          </p:cNvPr>
          <p:cNvSpPr>
            <a:spLocks noGrp="1"/>
          </p:cNvSpPr>
          <p:nvPr>
            <p:ph type="sldNum" sz="quarter" idx="12"/>
          </p:nvPr>
        </p:nvSpPr>
        <p:spPr/>
        <p:txBody>
          <a:bodyPr/>
          <a:lstStyle/>
          <a:p>
            <a:fld id="{24C8C45C-947F-4981-8B3F-4F32E973C901}" type="slidenum">
              <a:rPr lang="da-DK" smtClean="0"/>
              <a:pPr/>
              <a:t>24</a:t>
            </a:fld>
            <a:endParaRPr lang="da-DK" dirty="0"/>
          </a:p>
        </p:txBody>
      </p:sp>
      <p:sp>
        <p:nvSpPr>
          <p:cNvPr id="6" name="Pladsholder til dato 5">
            <a:extLst>
              <a:ext uri="{FF2B5EF4-FFF2-40B4-BE49-F238E27FC236}">
                <a16:creationId xmlns:a16="http://schemas.microsoft.com/office/drawing/2014/main" id="{31A43F9C-0DBE-4C62-A31E-A1FF4B960225}"/>
              </a:ext>
            </a:extLst>
          </p:cNvPr>
          <p:cNvSpPr>
            <a:spLocks noGrp="1"/>
          </p:cNvSpPr>
          <p:nvPr>
            <p:ph type="dt" sz="half" idx="10"/>
          </p:nvPr>
        </p:nvSpPr>
        <p:spPr/>
        <p:txBody>
          <a:bodyPr/>
          <a:lstStyle/>
          <a:p>
            <a:endParaRPr lang="da-DK" dirty="0"/>
          </a:p>
        </p:txBody>
      </p:sp>
      <p:sp>
        <p:nvSpPr>
          <p:cNvPr id="7" name="Pladsholder til sidefod 6">
            <a:extLst>
              <a:ext uri="{FF2B5EF4-FFF2-40B4-BE49-F238E27FC236}">
                <a16:creationId xmlns:a16="http://schemas.microsoft.com/office/drawing/2014/main" id="{BC78E8C3-4DA3-4159-B719-A75FE2BA685F}"/>
              </a:ext>
            </a:extLst>
          </p:cNvPr>
          <p:cNvSpPr>
            <a:spLocks noGrp="1"/>
          </p:cNvSpPr>
          <p:nvPr>
            <p:ph type="ftr" sz="quarter" idx="11"/>
          </p:nvPr>
        </p:nvSpPr>
        <p:spPr/>
        <p:txBody>
          <a:bodyPr/>
          <a:lstStyle/>
          <a:p>
            <a:endParaRPr lang="da-DK" dirty="0"/>
          </a:p>
        </p:txBody>
      </p:sp>
      <p:pic>
        <p:nvPicPr>
          <p:cNvPr id="11" name="Billede 10">
            <a:extLst>
              <a:ext uri="{FF2B5EF4-FFF2-40B4-BE49-F238E27FC236}">
                <a16:creationId xmlns:a16="http://schemas.microsoft.com/office/drawing/2014/main" id="{448679FE-883C-4A24-812C-4FBC92DAB90E}"/>
              </a:ext>
            </a:extLst>
          </p:cNvPr>
          <p:cNvPicPr>
            <a:picLocks noChangeAspect="1"/>
          </p:cNvPicPr>
          <p:nvPr/>
        </p:nvPicPr>
        <p:blipFill>
          <a:blip r:embed="rId2"/>
          <a:stretch>
            <a:fillRect/>
          </a:stretch>
        </p:blipFill>
        <p:spPr>
          <a:xfrm>
            <a:off x="2747882" y="1614272"/>
            <a:ext cx="6582098" cy="4874310"/>
          </a:xfrm>
          <a:prstGeom prst="rect">
            <a:avLst/>
          </a:prstGeom>
        </p:spPr>
      </p:pic>
    </p:spTree>
    <p:extLst>
      <p:ext uri="{BB962C8B-B14F-4D97-AF65-F5344CB8AC3E}">
        <p14:creationId xmlns:p14="http://schemas.microsoft.com/office/powerpoint/2010/main" val="36192511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5FC00C-1223-44C0-97A9-64522FE3155B}"/>
              </a:ext>
            </a:extLst>
          </p:cNvPr>
          <p:cNvSpPr>
            <a:spLocks noGrp="1"/>
          </p:cNvSpPr>
          <p:nvPr>
            <p:ph type="title"/>
          </p:nvPr>
        </p:nvSpPr>
        <p:spPr/>
        <p:txBody>
          <a:bodyPr/>
          <a:lstStyle/>
          <a:p>
            <a:r>
              <a:rPr lang="da-DK" dirty="0"/>
              <a:t>Hvad politikerne lover</a:t>
            </a:r>
          </a:p>
        </p:txBody>
      </p:sp>
      <p:sp>
        <p:nvSpPr>
          <p:cNvPr id="3" name="Pladsholder til tekst 2">
            <a:extLst>
              <a:ext uri="{FF2B5EF4-FFF2-40B4-BE49-F238E27FC236}">
                <a16:creationId xmlns:a16="http://schemas.microsoft.com/office/drawing/2014/main" id="{CCA9F3DB-5537-4C5C-B074-95DEAFEDCFB9}"/>
              </a:ext>
            </a:extLst>
          </p:cNvPr>
          <p:cNvSpPr>
            <a:spLocks noGrp="1"/>
          </p:cNvSpPr>
          <p:nvPr>
            <p:ph type="body" sz="quarter" idx="13"/>
          </p:nvPr>
        </p:nvSpPr>
        <p:spPr>
          <a:xfrm>
            <a:off x="486057" y="1935315"/>
            <a:ext cx="5217024" cy="1745365"/>
          </a:xfrm>
        </p:spPr>
        <p:txBody>
          <a:bodyPr/>
          <a:lstStyle/>
          <a:p>
            <a:pPr marL="0" indent="0">
              <a:buNone/>
            </a:pPr>
            <a:r>
              <a:rPr lang="da-DK" sz="1800" dirty="0">
                <a:solidFill>
                  <a:srgbClr val="FFC000"/>
                </a:solidFill>
              </a:rPr>
              <a:t>”Den her politireform kommer til at give en meget bedre betjening af borgerne ikke mindst i yderområderne… der er for mange høvdinge og for få indianere” </a:t>
            </a:r>
            <a:r>
              <a:rPr lang="da-DK" sz="1800" dirty="0"/>
              <a:t>–</a:t>
            </a:r>
            <a:r>
              <a:rPr lang="da-DK" sz="1800" dirty="0">
                <a:solidFill>
                  <a:srgbClr val="FFC000"/>
                </a:solidFill>
              </a:rPr>
              <a:t> </a:t>
            </a:r>
            <a:r>
              <a:rPr lang="da-DK" sz="1800" dirty="0"/>
              <a:t>Lene Espersen om politireformen</a:t>
            </a:r>
          </a:p>
        </p:txBody>
      </p:sp>
      <p:sp>
        <p:nvSpPr>
          <p:cNvPr id="4" name="Pladsholder til tekst 3">
            <a:extLst>
              <a:ext uri="{FF2B5EF4-FFF2-40B4-BE49-F238E27FC236}">
                <a16:creationId xmlns:a16="http://schemas.microsoft.com/office/drawing/2014/main" id="{DD710626-E667-4FE4-8249-E749158A369F}"/>
              </a:ext>
            </a:extLst>
          </p:cNvPr>
          <p:cNvSpPr>
            <a:spLocks noGrp="1"/>
          </p:cNvSpPr>
          <p:nvPr>
            <p:ph type="body" sz="quarter" idx="14"/>
          </p:nvPr>
        </p:nvSpPr>
        <p:spPr>
          <a:xfrm>
            <a:off x="499268" y="3429000"/>
            <a:ext cx="5217024" cy="2879048"/>
          </a:xfrm>
        </p:spPr>
        <p:txBody>
          <a:bodyPr/>
          <a:lstStyle/>
          <a:p>
            <a:pPr marL="0" indent="0">
              <a:buNone/>
            </a:pPr>
            <a:r>
              <a:rPr lang="da-DK" sz="1800" dirty="0">
                <a:solidFill>
                  <a:srgbClr val="FFC000"/>
                </a:solidFill>
              </a:rPr>
              <a:t>”Jeg har glædet mig som et lille barn. Og det har jeg fordi det her kommer til at være en af de mest betydningsfulde forandringer overhoveder for familier, der går fra hinanden” </a:t>
            </a:r>
            <a:r>
              <a:rPr lang="da-DK" sz="1800" dirty="0"/>
              <a:t>–</a:t>
            </a:r>
            <a:r>
              <a:rPr lang="da-DK" sz="1800" dirty="0">
                <a:solidFill>
                  <a:srgbClr val="FFC000"/>
                </a:solidFill>
              </a:rPr>
              <a:t> </a:t>
            </a:r>
            <a:r>
              <a:rPr lang="da-DK" sz="1800" dirty="0"/>
              <a:t>Mai </a:t>
            </a:r>
            <a:r>
              <a:rPr lang="da-DK" sz="1800" dirty="0" err="1"/>
              <a:t>Mercado</a:t>
            </a:r>
            <a:r>
              <a:rPr lang="da-DK" sz="1800" dirty="0"/>
              <a:t> om Familieretshuset</a:t>
            </a:r>
          </a:p>
        </p:txBody>
      </p:sp>
      <p:sp>
        <p:nvSpPr>
          <p:cNvPr id="5" name="Pladsholder til slidenummer 4">
            <a:extLst>
              <a:ext uri="{FF2B5EF4-FFF2-40B4-BE49-F238E27FC236}">
                <a16:creationId xmlns:a16="http://schemas.microsoft.com/office/drawing/2014/main" id="{AB454FD2-75E5-41F2-8297-6C49C5646B5F}"/>
              </a:ext>
            </a:extLst>
          </p:cNvPr>
          <p:cNvSpPr>
            <a:spLocks noGrp="1"/>
          </p:cNvSpPr>
          <p:nvPr>
            <p:ph type="sldNum" sz="quarter" idx="12"/>
          </p:nvPr>
        </p:nvSpPr>
        <p:spPr/>
        <p:txBody>
          <a:bodyPr/>
          <a:lstStyle/>
          <a:p>
            <a:fld id="{24C8C45C-947F-4981-8B3F-4F32E973C901}" type="slidenum">
              <a:rPr lang="da-DK" smtClean="0"/>
              <a:pPr/>
              <a:t>25</a:t>
            </a:fld>
            <a:endParaRPr lang="da-DK" dirty="0"/>
          </a:p>
        </p:txBody>
      </p:sp>
      <p:sp>
        <p:nvSpPr>
          <p:cNvPr id="6" name="Pladsholder til dato 5">
            <a:extLst>
              <a:ext uri="{FF2B5EF4-FFF2-40B4-BE49-F238E27FC236}">
                <a16:creationId xmlns:a16="http://schemas.microsoft.com/office/drawing/2014/main" id="{31A43F9C-0DBE-4C62-A31E-A1FF4B960225}"/>
              </a:ext>
            </a:extLst>
          </p:cNvPr>
          <p:cNvSpPr>
            <a:spLocks noGrp="1"/>
          </p:cNvSpPr>
          <p:nvPr>
            <p:ph type="dt" sz="half" idx="10"/>
          </p:nvPr>
        </p:nvSpPr>
        <p:spPr/>
        <p:txBody>
          <a:bodyPr/>
          <a:lstStyle/>
          <a:p>
            <a:endParaRPr lang="da-DK" dirty="0"/>
          </a:p>
        </p:txBody>
      </p:sp>
      <p:sp>
        <p:nvSpPr>
          <p:cNvPr id="7" name="Pladsholder til sidefod 6">
            <a:extLst>
              <a:ext uri="{FF2B5EF4-FFF2-40B4-BE49-F238E27FC236}">
                <a16:creationId xmlns:a16="http://schemas.microsoft.com/office/drawing/2014/main" id="{BC78E8C3-4DA3-4159-B719-A75FE2BA685F}"/>
              </a:ext>
            </a:extLst>
          </p:cNvPr>
          <p:cNvSpPr>
            <a:spLocks noGrp="1"/>
          </p:cNvSpPr>
          <p:nvPr>
            <p:ph type="ftr" sz="quarter" idx="11"/>
          </p:nvPr>
        </p:nvSpPr>
        <p:spPr/>
        <p:txBody>
          <a:bodyPr/>
          <a:lstStyle/>
          <a:p>
            <a:endParaRPr lang="da-DK" dirty="0"/>
          </a:p>
        </p:txBody>
      </p:sp>
      <p:sp>
        <p:nvSpPr>
          <p:cNvPr id="8" name="Tekstfelt 7">
            <a:extLst>
              <a:ext uri="{FF2B5EF4-FFF2-40B4-BE49-F238E27FC236}">
                <a16:creationId xmlns:a16="http://schemas.microsoft.com/office/drawing/2014/main" id="{FF25B37C-6530-4101-A059-65089A9A0ED1}"/>
              </a:ext>
            </a:extLst>
          </p:cNvPr>
          <p:cNvSpPr txBox="1"/>
          <p:nvPr/>
        </p:nvSpPr>
        <p:spPr>
          <a:xfrm>
            <a:off x="499268" y="5004769"/>
            <a:ext cx="5033394" cy="1107996"/>
          </a:xfrm>
          <a:prstGeom prst="rect">
            <a:avLst/>
          </a:prstGeom>
          <a:noFill/>
        </p:spPr>
        <p:txBody>
          <a:bodyPr wrap="square" lIns="0" tIns="0" rIns="0" bIns="0" rtlCol="0">
            <a:spAutoFit/>
          </a:bodyPr>
          <a:lstStyle/>
          <a:p>
            <a:r>
              <a:rPr lang="da-DK" dirty="0">
                <a:solidFill>
                  <a:srgbClr val="FFC000"/>
                </a:solidFill>
                <a:latin typeface="Cambria" panose="02040503050406030204" pitchFamily="18" charset="0"/>
              </a:rPr>
              <a:t>”I jobcentret kan alle ledige få hjælp til at komme i arbejde, uanset om de modtager dagpenge, kontanthjælp eller noget helt tredje. Én indgang for alle. Det er vigtigt.” </a:t>
            </a:r>
            <a:r>
              <a:rPr lang="da-DK" dirty="0">
                <a:latin typeface="Cambria" panose="02040503050406030204" pitchFamily="18" charset="0"/>
              </a:rPr>
              <a:t>- Claus Hjort om Jobcentrene</a:t>
            </a:r>
          </a:p>
        </p:txBody>
      </p:sp>
      <p:sp>
        <p:nvSpPr>
          <p:cNvPr id="9" name="Tekstfelt 8">
            <a:extLst>
              <a:ext uri="{FF2B5EF4-FFF2-40B4-BE49-F238E27FC236}">
                <a16:creationId xmlns:a16="http://schemas.microsoft.com/office/drawing/2014/main" id="{C6D8C61F-E368-4A4E-9B64-6DF35793A055}"/>
              </a:ext>
            </a:extLst>
          </p:cNvPr>
          <p:cNvSpPr txBox="1"/>
          <p:nvPr/>
        </p:nvSpPr>
        <p:spPr>
          <a:xfrm>
            <a:off x="6563225" y="1546336"/>
            <a:ext cx="5033394" cy="1661993"/>
          </a:xfrm>
          <a:prstGeom prst="rect">
            <a:avLst/>
          </a:prstGeom>
          <a:noFill/>
        </p:spPr>
        <p:txBody>
          <a:bodyPr wrap="square" lIns="0" tIns="0" rIns="0" bIns="0" rtlCol="0">
            <a:spAutoFit/>
          </a:bodyPr>
          <a:lstStyle/>
          <a:p>
            <a:r>
              <a:rPr lang="da-DK" dirty="0">
                <a:solidFill>
                  <a:srgbClr val="FFC000"/>
                </a:solidFill>
                <a:latin typeface="Cambria" panose="02040503050406030204" pitchFamily="18" charset="0"/>
              </a:rPr>
              <a:t>” Med Ny Nordisk Skole vil vi sætte gang i en bevægelse, der kan inspirere pædagoger, lærere, skoleledere, kommunalpolitikere og forældre til at forandre ude på den enkelte daginstitution, på den enkelte skole og i den enkelte ungdomsuddannelse” </a:t>
            </a:r>
            <a:r>
              <a:rPr lang="da-DK" dirty="0">
                <a:latin typeface="Cambria" panose="02040503050406030204" pitchFamily="18" charset="0"/>
              </a:rPr>
              <a:t>–</a:t>
            </a:r>
            <a:r>
              <a:rPr lang="da-DK" dirty="0">
                <a:solidFill>
                  <a:srgbClr val="FFC000"/>
                </a:solidFill>
                <a:latin typeface="Cambria" panose="02040503050406030204" pitchFamily="18" charset="0"/>
              </a:rPr>
              <a:t> </a:t>
            </a:r>
            <a:r>
              <a:rPr lang="da-DK" dirty="0">
                <a:latin typeface="Cambria" panose="02040503050406030204" pitchFamily="18" charset="0"/>
              </a:rPr>
              <a:t>Christine Antorini om Folkeskolereformen</a:t>
            </a:r>
          </a:p>
        </p:txBody>
      </p:sp>
      <p:pic>
        <p:nvPicPr>
          <p:cNvPr id="10" name="Picture 6" descr="Forside | Politi">
            <a:extLst>
              <a:ext uri="{FF2B5EF4-FFF2-40B4-BE49-F238E27FC236}">
                <a16:creationId xmlns:a16="http://schemas.microsoft.com/office/drawing/2014/main" id="{7893A31C-C740-49BF-9ABF-02E03D115332}"/>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9859172" y="4215704"/>
            <a:ext cx="1932878" cy="43724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Rapport: Elever er ikke blevet dygtigere af folkeskolereform | TV2 ØST">
            <a:extLst>
              <a:ext uri="{FF2B5EF4-FFF2-40B4-BE49-F238E27FC236}">
                <a16:creationId xmlns:a16="http://schemas.microsoft.com/office/drawing/2014/main" id="{D843DA25-54DE-4755-BAEC-9D2250341A51}"/>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9215938" y="5057697"/>
            <a:ext cx="2813458" cy="158257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amilieretshuset">
            <a:extLst>
              <a:ext uri="{FF2B5EF4-FFF2-40B4-BE49-F238E27FC236}">
                <a16:creationId xmlns:a16="http://schemas.microsoft.com/office/drawing/2014/main" id="{130FE0A9-004A-4BA9-9240-42F4BB6BEA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584230"/>
            <a:ext cx="3736923" cy="73113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Danskerne har ingen tillid til jobcentret">
            <a:extLst>
              <a:ext uri="{FF2B5EF4-FFF2-40B4-BE49-F238E27FC236}">
                <a16:creationId xmlns:a16="http://schemas.microsoft.com/office/drawing/2014/main" id="{4F6F4BCB-A79C-473B-B97C-FA64D5C1F2B4}"/>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6563225" y="4639213"/>
            <a:ext cx="2281749" cy="1283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4870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5FC00C-1223-44C0-97A9-64522FE3155B}"/>
              </a:ext>
            </a:extLst>
          </p:cNvPr>
          <p:cNvSpPr>
            <a:spLocks noGrp="1"/>
          </p:cNvSpPr>
          <p:nvPr>
            <p:ph type="title"/>
          </p:nvPr>
        </p:nvSpPr>
        <p:spPr/>
        <p:txBody>
          <a:bodyPr/>
          <a:lstStyle/>
          <a:p>
            <a:r>
              <a:rPr lang="da-DK" dirty="0"/>
              <a:t>Hvad borgerne får</a:t>
            </a:r>
          </a:p>
        </p:txBody>
      </p:sp>
      <p:sp>
        <p:nvSpPr>
          <p:cNvPr id="3" name="Pladsholder til tekst 2">
            <a:extLst>
              <a:ext uri="{FF2B5EF4-FFF2-40B4-BE49-F238E27FC236}">
                <a16:creationId xmlns:a16="http://schemas.microsoft.com/office/drawing/2014/main" id="{CCA9F3DB-5537-4C5C-B074-95DEAFEDCFB9}"/>
              </a:ext>
            </a:extLst>
          </p:cNvPr>
          <p:cNvSpPr>
            <a:spLocks noGrp="1"/>
          </p:cNvSpPr>
          <p:nvPr>
            <p:ph type="body" sz="quarter" idx="13"/>
          </p:nvPr>
        </p:nvSpPr>
        <p:spPr>
          <a:xfrm>
            <a:off x="604461" y="1856831"/>
            <a:ext cx="5491539" cy="2202660"/>
          </a:xfrm>
        </p:spPr>
        <p:txBody>
          <a:bodyPr/>
          <a:lstStyle/>
          <a:p>
            <a:pPr marL="0" indent="0">
              <a:buNone/>
            </a:pPr>
            <a:r>
              <a:rPr lang="da-DK" sz="1800" dirty="0"/>
              <a:t>Politireformen</a:t>
            </a:r>
          </a:p>
          <a:p>
            <a:pPr>
              <a:lnSpc>
                <a:spcPct val="100000"/>
              </a:lnSpc>
              <a:buFontTx/>
              <a:buChar char="-"/>
            </a:pPr>
            <a:r>
              <a:rPr lang="da-DK" sz="1800" dirty="0">
                <a:solidFill>
                  <a:srgbClr val="FFC000"/>
                </a:solidFill>
              </a:rPr>
              <a:t>Evaluering viser tilbagegang på tværs af undersøgte områder. Lokal tilknytning vurderes varigt skadet</a:t>
            </a:r>
          </a:p>
          <a:p>
            <a:pPr>
              <a:lnSpc>
                <a:spcPct val="100000"/>
              </a:lnSpc>
              <a:buFontTx/>
              <a:buChar char="-"/>
            </a:pPr>
            <a:r>
              <a:rPr lang="da-DK" sz="1800" dirty="0">
                <a:solidFill>
                  <a:srgbClr val="FFC000"/>
                </a:solidFill>
              </a:rPr>
              <a:t>”Hvis det danske politi faktisk kunne siges at være et af verdens bedste, er det nærliggende at spørge, hvorfor politiet skulle reformeres i så omfattende grad, som tilfældet blev.” – Verdens Bedste Politi</a:t>
            </a:r>
          </a:p>
          <a:p>
            <a:pPr>
              <a:buFontTx/>
              <a:buChar char="-"/>
            </a:pPr>
            <a:endParaRPr lang="da-DK" sz="1800" dirty="0"/>
          </a:p>
          <a:p>
            <a:pPr>
              <a:buFontTx/>
              <a:buChar char="-"/>
            </a:pPr>
            <a:endParaRPr lang="da-DK" sz="1800" dirty="0"/>
          </a:p>
        </p:txBody>
      </p:sp>
      <p:sp>
        <p:nvSpPr>
          <p:cNvPr id="4" name="Pladsholder til tekst 3">
            <a:extLst>
              <a:ext uri="{FF2B5EF4-FFF2-40B4-BE49-F238E27FC236}">
                <a16:creationId xmlns:a16="http://schemas.microsoft.com/office/drawing/2014/main" id="{DD710626-E667-4FE4-8249-E749158A369F}"/>
              </a:ext>
            </a:extLst>
          </p:cNvPr>
          <p:cNvSpPr>
            <a:spLocks noGrp="1"/>
          </p:cNvSpPr>
          <p:nvPr>
            <p:ph type="body" sz="quarter" idx="14"/>
          </p:nvPr>
        </p:nvSpPr>
        <p:spPr>
          <a:xfrm>
            <a:off x="604461" y="4408392"/>
            <a:ext cx="5217024" cy="2879048"/>
          </a:xfrm>
        </p:spPr>
        <p:txBody>
          <a:bodyPr/>
          <a:lstStyle/>
          <a:p>
            <a:pPr marL="0" indent="0">
              <a:buNone/>
            </a:pPr>
            <a:r>
              <a:rPr lang="da-DK" sz="1800" dirty="0"/>
              <a:t>Familieretshuset</a:t>
            </a:r>
          </a:p>
          <a:p>
            <a:pPr>
              <a:buFontTx/>
              <a:buChar char="-"/>
            </a:pPr>
            <a:r>
              <a:rPr lang="da-DK" sz="1800" dirty="0">
                <a:solidFill>
                  <a:srgbClr val="FFC000"/>
                </a:solidFill>
              </a:rPr>
              <a:t>Ventetider fra henvendelse til første møde kan tage et helt år</a:t>
            </a:r>
          </a:p>
          <a:p>
            <a:pPr>
              <a:buFontTx/>
              <a:buChar char="-"/>
            </a:pPr>
            <a:r>
              <a:rPr lang="da-DK" sz="1800" dirty="0">
                <a:solidFill>
                  <a:srgbClr val="FFC000"/>
                </a:solidFill>
              </a:rPr>
              <a:t>Vives undersøgelse, viser at andelen af forældre der oplever at have fået løst deres problem er faldet fra 46 % til 35 %</a:t>
            </a:r>
          </a:p>
        </p:txBody>
      </p:sp>
      <p:sp>
        <p:nvSpPr>
          <p:cNvPr id="5" name="Pladsholder til slidenummer 4">
            <a:extLst>
              <a:ext uri="{FF2B5EF4-FFF2-40B4-BE49-F238E27FC236}">
                <a16:creationId xmlns:a16="http://schemas.microsoft.com/office/drawing/2014/main" id="{AB454FD2-75E5-41F2-8297-6C49C5646B5F}"/>
              </a:ext>
            </a:extLst>
          </p:cNvPr>
          <p:cNvSpPr>
            <a:spLocks noGrp="1"/>
          </p:cNvSpPr>
          <p:nvPr>
            <p:ph type="sldNum" sz="quarter" idx="12"/>
          </p:nvPr>
        </p:nvSpPr>
        <p:spPr/>
        <p:txBody>
          <a:bodyPr/>
          <a:lstStyle/>
          <a:p>
            <a:fld id="{24C8C45C-947F-4981-8B3F-4F32E973C901}" type="slidenum">
              <a:rPr lang="da-DK" smtClean="0"/>
              <a:pPr/>
              <a:t>26</a:t>
            </a:fld>
            <a:endParaRPr lang="da-DK" dirty="0"/>
          </a:p>
        </p:txBody>
      </p:sp>
      <p:sp>
        <p:nvSpPr>
          <p:cNvPr id="6" name="Pladsholder til dato 5">
            <a:extLst>
              <a:ext uri="{FF2B5EF4-FFF2-40B4-BE49-F238E27FC236}">
                <a16:creationId xmlns:a16="http://schemas.microsoft.com/office/drawing/2014/main" id="{31A43F9C-0DBE-4C62-A31E-A1FF4B960225}"/>
              </a:ext>
            </a:extLst>
          </p:cNvPr>
          <p:cNvSpPr>
            <a:spLocks noGrp="1"/>
          </p:cNvSpPr>
          <p:nvPr>
            <p:ph type="dt" sz="half" idx="10"/>
          </p:nvPr>
        </p:nvSpPr>
        <p:spPr/>
        <p:txBody>
          <a:bodyPr/>
          <a:lstStyle/>
          <a:p>
            <a:endParaRPr lang="da-DK" dirty="0"/>
          </a:p>
        </p:txBody>
      </p:sp>
      <p:sp>
        <p:nvSpPr>
          <p:cNvPr id="7" name="Pladsholder til sidefod 6">
            <a:extLst>
              <a:ext uri="{FF2B5EF4-FFF2-40B4-BE49-F238E27FC236}">
                <a16:creationId xmlns:a16="http://schemas.microsoft.com/office/drawing/2014/main" id="{BC78E8C3-4DA3-4159-B719-A75FE2BA685F}"/>
              </a:ext>
            </a:extLst>
          </p:cNvPr>
          <p:cNvSpPr>
            <a:spLocks noGrp="1"/>
          </p:cNvSpPr>
          <p:nvPr>
            <p:ph type="ftr" sz="quarter" idx="11"/>
          </p:nvPr>
        </p:nvSpPr>
        <p:spPr/>
        <p:txBody>
          <a:bodyPr/>
          <a:lstStyle/>
          <a:p>
            <a:endParaRPr lang="da-DK" dirty="0"/>
          </a:p>
        </p:txBody>
      </p:sp>
      <p:pic>
        <p:nvPicPr>
          <p:cNvPr id="10" name="Picture 2" descr="Salem Train Wreck was in Northville Township | Northville, MI Patch">
            <a:extLst>
              <a:ext uri="{FF2B5EF4-FFF2-40B4-BE49-F238E27FC236}">
                <a16:creationId xmlns:a16="http://schemas.microsoft.com/office/drawing/2014/main" id="{0DDF0EEB-0188-4053-A203-F9EE9C29C26E}"/>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7180881" y="2229758"/>
            <a:ext cx="4060656" cy="2879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7559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5FC00C-1223-44C0-97A9-64522FE3155B}"/>
              </a:ext>
            </a:extLst>
          </p:cNvPr>
          <p:cNvSpPr>
            <a:spLocks noGrp="1"/>
          </p:cNvSpPr>
          <p:nvPr>
            <p:ph type="title"/>
          </p:nvPr>
        </p:nvSpPr>
        <p:spPr/>
        <p:txBody>
          <a:bodyPr/>
          <a:lstStyle/>
          <a:p>
            <a:r>
              <a:rPr lang="da-DK" dirty="0"/>
              <a:t>Hvad borgerne får</a:t>
            </a:r>
          </a:p>
        </p:txBody>
      </p:sp>
      <p:sp>
        <p:nvSpPr>
          <p:cNvPr id="5" name="Pladsholder til slidenummer 4">
            <a:extLst>
              <a:ext uri="{FF2B5EF4-FFF2-40B4-BE49-F238E27FC236}">
                <a16:creationId xmlns:a16="http://schemas.microsoft.com/office/drawing/2014/main" id="{AB454FD2-75E5-41F2-8297-6C49C5646B5F}"/>
              </a:ext>
            </a:extLst>
          </p:cNvPr>
          <p:cNvSpPr>
            <a:spLocks noGrp="1"/>
          </p:cNvSpPr>
          <p:nvPr>
            <p:ph type="sldNum" sz="quarter" idx="12"/>
          </p:nvPr>
        </p:nvSpPr>
        <p:spPr/>
        <p:txBody>
          <a:bodyPr/>
          <a:lstStyle/>
          <a:p>
            <a:fld id="{24C8C45C-947F-4981-8B3F-4F32E973C901}" type="slidenum">
              <a:rPr lang="da-DK" smtClean="0"/>
              <a:pPr/>
              <a:t>27</a:t>
            </a:fld>
            <a:endParaRPr lang="da-DK" dirty="0"/>
          </a:p>
        </p:txBody>
      </p:sp>
      <p:sp>
        <p:nvSpPr>
          <p:cNvPr id="6" name="Pladsholder til dato 5">
            <a:extLst>
              <a:ext uri="{FF2B5EF4-FFF2-40B4-BE49-F238E27FC236}">
                <a16:creationId xmlns:a16="http://schemas.microsoft.com/office/drawing/2014/main" id="{31A43F9C-0DBE-4C62-A31E-A1FF4B960225}"/>
              </a:ext>
            </a:extLst>
          </p:cNvPr>
          <p:cNvSpPr>
            <a:spLocks noGrp="1"/>
          </p:cNvSpPr>
          <p:nvPr>
            <p:ph type="dt" sz="half" idx="10"/>
          </p:nvPr>
        </p:nvSpPr>
        <p:spPr/>
        <p:txBody>
          <a:bodyPr/>
          <a:lstStyle/>
          <a:p>
            <a:endParaRPr lang="da-DK" dirty="0"/>
          </a:p>
        </p:txBody>
      </p:sp>
      <p:sp>
        <p:nvSpPr>
          <p:cNvPr id="7" name="Pladsholder til sidefod 6">
            <a:extLst>
              <a:ext uri="{FF2B5EF4-FFF2-40B4-BE49-F238E27FC236}">
                <a16:creationId xmlns:a16="http://schemas.microsoft.com/office/drawing/2014/main" id="{BC78E8C3-4DA3-4159-B719-A75FE2BA685F}"/>
              </a:ext>
            </a:extLst>
          </p:cNvPr>
          <p:cNvSpPr>
            <a:spLocks noGrp="1"/>
          </p:cNvSpPr>
          <p:nvPr>
            <p:ph type="ftr" sz="quarter" idx="11"/>
          </p:nvPr>
        </p:nvSpPr>
        <p:spPr/>
        <p:txBody>
          <a:bodyPr/>
          <a:lstStyle/>
          <a:p>
            <a:endParaRPr lang="da-DK" dirty="0"/>
          </a:p>
        </p:txBody>
      </p:sp>
      <p:sp>
        <p:nvSpPr>
          <p:cNvPr id="8" name="Tekstfelt 7">
            <a:extLst>
              <a:ext uri="{FF2B5EF4-FFF2-40B4-BE49-F238E27FC236}">
                <a16:creationId xmlns:a16="http://schemas.microsoft.com/office/drawing/2014/main" id="{FF25B37C-6530-4101-A059-65089A9A0ED1}"/>
              </a:ext>
            </a:extLst>
          </p:cNvPr>
          <p:cNvSpPr txBox="1"/>
          <p:nvPr/>
        </p:nvSpPr>
        <p:spPr>
          <a:xfrm>
            <a:off x="647700" y="3513472"/>
            <a:ext cx="5033394" cy="2879634"/>
          </a:xfrm>
          <a:prstGeom prst="rect">
            <a:avLst/>
          </a:prstGeom>
          <a:noFill/>
        </p:spPr>
        <p:txBody>
          <a:bodyPr wrap="square" lIns="0" tIns="0" rIns="0" bIns="0" rtlCol="0">
            <a:spAutoFit/>
          </a:bodyPr>
          <a:lstStyle/>
          <a:p>
            <a:pPr>
              <a:lnSpc>
                <a:spcPct val="97000"/>
              </a:lnSpc>
              <a:spcBef>
                <a:spcPts val="1200"/>
              </a:spcBef>
              <a:buClr>
                <a:srgbClr val="C8631B"/>
              </a:buClr>
            </a:pPr>
            <a:r>
              <a:rPr lang="da-DK" dirty="0">
                <a:latin typeface="Cambria" panose="02040503050406030204" pitchFamily="18" charset="0"/>
              </a:rPr>
              <a:t>Jobcentrene</a:t>
            </a:r>
          </a:p>
          <a:p>
            <a:pPr marL="285750" indent="-285750">
              <a:lnSpc>
                <a:spcPct val="97000"/>
              </a:lnSpc>
              <a:spcBef>
                <a:spcPts val="1200"/>
              </a:spcBef>
              <a:buClr>
                <a:srgbClr val="C8631B"/>
              </a:buClr>
              <a:buFontTx/>
              <a:buChar char="-"/>
            </a:pPr>
            <a:r>
              <a:rPr lang="da-DK" dirty="0">
                <a:solidFill>
                  <a:srgbClr val="FFC000"/>
                </a:solidFill>
                <a:latin typeface="Cambria" panose="02040503050406030204" pitchFamily="18" charset="0"/>
              </a:rPr>
              <a:t>”… det kommer til at handle om produktet, som det offentlige leverer, frem for den hjælp, der giver mening og værdi for borgeren” - Prof. Dorthe </a:t>
            </a:r>
            <a:r>
              <a:rPr lang="da-DK" dirty="0" err="1">
                <a:solidFill>
                  <a:srgbClr val="FFC000"/>
                </a:solidFill>
                <a:latin typeface="Cambria" panose="02040503050406030204" pitchFamily="18" charset="0"/>
              </a:rPr>
              <a:t>Caswell</a:t>
            </a:r>
            <a:r>
              <a:rPr lang="da-DK" dirty="0">
                <a:solidFill>
                  <a:srgbClr val="FFC000"/>
                </a:solidFill>
                <a:latin typeface="Cambria" panose="02040503050406030204" pitchFamily="18" charset="0"/>
              </a:rPr>
              <a:t> og Flemming Larsen</a:t>
            </a:r>
          </a:p>
          <a:p>
            <a:pPr marL="285750" indent="-285750">
              <a:lnSpc>
                <a:spcPct val="97000"/>
              </a:lnSpc>
              <a:spcBef>
                <a:spcPts val="1200"/>
              </a:spcBef>
              <a:buClr>
                <a:srgbClr val="C8631B"/>
              </a:buClr>
              <a:buFontTx/>
              <a:buChar char="-"/>
            </a:pPr>
            <a:r>
              <a:rPr lang="da-DK" dirty="0">
                <a:solidFill>
                  <a:srgbClr val="FFC000"/>
                </a:solidFill>
                <a:latin typeface="Cambria" panose="02040503050406030204" pitchFamily="18" charset="0"/>
              </a:rPr>
              <a:t>70 % oplever fysisk/psykisk ubehag inden møder med jobcentret</a:t>
            </a:r>
          </a:p>
          <a:p>
            <a:pPr marL="285750" indent="-285750">
              <a:lnSpc>
                <a:spcPct val="97000"/>
              </a:lnSpc>
              <a:spcBef>
                <a:spcPts val="1200"/>
              </a:spcBef>
              <a:buClr>
                <a:srgbClr val="C8631B"/>
              </a:buClr>
              <a:buFontTx/>
              <a:buChar char="-"/>
            </a:pPr>
            <a:r>
              <a:rPr lang="da-DK" dirty="0">
                <a:solidFill>
                  <a:srgbClr val="FFC000"/>
                </a:solidFill>
                <a:latin typeface="Cambria" panose="02040503050406030204" pitchFamily="18" charset="0"/>
              </a:rPr>
              <a:t>Danmark er iflg. FM det land, der bruger flest midler på aktiv beskæftigelsesindsats</a:t>
            </a:r>
          </a:p>
        </p:txBody>
      </p:sp>
      <p:sp>
        <p:nvSpPr>
          <p:cNvPr id="9" name="Tekstfelt 8">
            <a:extLst>
              <a:ext uri="{FF2B5EF4-FFF2-40B4-BE49-F238E27FC236}">
                <a16:creationId xmlns:a16="http://schemas.microsoft.com/office/drawing/2014/main" id="{C6D8C61F-E368-4A4E-9B64-6DF35793A055}"/>
              </a:ext>
            </a:extLst>
          </p:cNvPr>
          <p:cNvSpPr txBox="1"/>
          <p:nvPr/>
        </p:nvSpPr>
        <p:spPr>
          <a:xfrm>
            <a:off x="647700" y="1764371"/>
            <a:ext cx="5033394" cy="1969770"/>
          </a:xfrm>
          <a:prstGeom prst="rect">
            <a:avLst/>
          </a:prstGeom>
          <a:noFill/>
        </p:spPr>
        <p:txBody>
          <a:bodyPr wrap="square" lIns="0" tIns="0" rIns="0" bIns="0" rtlCol="0">
            <a:spAutoFit/>
          </a:bodyPr>
          <a:lstStyle/>
          <a:p>
            <a:pPr>
              <a:spcBef>
                <a:spcPts val="1200"/>
              </a:spcBef>
              <a:buClr>
                <a:srgbClr val="C8631B"/>
              </a:buClr>
            </a:pPr>
            <a:r>
              <a:rPr lang="da-DK" dirty="0">
                <a:latin typeface="Cambria" panose="02040503050406030204" pitchFamily="18" charset="0"/>
              </a:rPr>
              <a:t>Folkeskolereformen</a:t>
            </a:r>
          </a:p>
          <a:p>
            <a:pPr marL="285750" indent="-285750">
              <a:spcBef>
                <a:spcPts val="1200"/>
              </a:spcBef>
              <a:buClr>
                <a:srgbClr val="C8631B"/>
              </a:buClr>
              <a:buFontTx/>
              <a:buChar char="-"/>
            </a:pPr>
            <a:r>
              <a:rPr lang="da-DK" dirty="0">
                <a:solidFill>
                  <a:srgbClr val="FFC000"/>
                </a:solidFill>
                <a:latin typeface="Cambria" panose="02040503050406030204" pitchFamily="18" charset="0"/>
              </a:rPr>
              <a:t>Pisa-undersøgelser viser endnu ingen egentlige forbedringer</a:t>
            </a:r>
          </a:p>
          <a:p>
            <a:pPr marL="285750" indent="-285750">
              <a:spcBef>
                <a:spcPts val="1200"/>
              </a:spcBef>
              <a:buClr>
                <a:srgbClr val="C8631B"/>
              </a:buClr>
              <a:buFontTx/>
              <a:buChar char="-"/>
            </a:pPr>
            <a:r>
              <a:rPr lang="da-DK" dirty="0">
                <a:solidFill>
                  <a:srgbClr val="FFC000"/>
                </a:solidFill>
                <a:latin typeface="Cambria" panose="02040503050406030204" pitchFamily="18" charset="0"/>
              </a:rPr>
              <a:t>Evaluering af reformen viser ingen forbedringer for faglighed eller trivsel</a:t>
            </a:r>
          </a:p>
          <a:p>
            <a:endParaRPr lang="da-DK" dirty="0">
              <a:latin typeface="Cambria" panose="02040503050406030204" pitchFamily="18" charset="0"/>
            </a:endParaRPr>
          </a:p>
        </p:txBody>
      </p:sp>
      <p:pic>
        <p:nvPicPr>
          <p:cNvPr id="15" name="Picture 2" descr="Salem Train Wreck was in Northville Township | Northville, MI Patch">
            <a:extLst>
              <a:ext uri="{FF2B5EF4-FFF2-40B4-BE49-F238E27FC236}">
                <a16:creationId xmlns:a16="http://schemas.microsoft.com/office/drawing/2014/main" id="{A2CF8427-B53C-491C-9942-3F403B7A0156}"/>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7180881" y="2229758"/>
            <a:ext cx="4060656" cy="2879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38228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5FC00C-1223-44C0-97A9-64522FE3155B}"/>
              </a:ext>
            </a:extLst>
          </p:cNvPr>
          <p:cNvSpPr>
            <a:spLocks noGrp="1"/>
          </p:cNvSpPr>
          <p:nvPr>
            <p:ph type="title"/>
          </p:nvPr>
        </p:nvSpPr>
        <p:spPr/>
        <p:txBody>
          <a:bodyPr/>
          <a:lstStyle/>
          <a:p>
            <a:r>
              <a:rPr lang="da-DK" dirty="0"/>
              <a:t>Vi står efterladt med de vilde problemer</a:t>
            </a:r>
          </a:p>
        </p:txBody>
      </p:sp>
      <p:sp>
        <p:nvSpPr>
          <p:cNvPr id="3" name="Pladsholder til tekst 2">
            <a:extLst>
              <a:ext uri="{FF2B5EF4-FFF2-40B4-BE49-F238E27FC236}">
                <a16:creationId xmlns:a16="http://schemas.microsoft.com/office/drawing/2014/main" id="{CCA9F3DB-5537-4C5C-B074-95DEAFEDCFB9}"/>
              </a:ext>
            </a:extLst>
          </p:cNvPr>
          <p:cNvSpPr>
            <a:spLocks noGrp="1"/>
          </p:cNvSpPr>
          <p:nvPr>
            <p:ph type="body" sz="quarter" idx="13"/>
          </p:nvPr>
        </p:nvSpPr>
        <p:spPr>
          <a:xfrm>
            <a:off x="1035158" y="2283222"/>
            <a:ext cx="4590727" cy="2931715"/>
          </a:xfrm>
        </p:spPr>
        <p:txBody>
          <a:bodyPr/>
          <a:lstStyle/>
          <a:p>
            <a:pPr marL="0" indent="0">
              <a:buNone/>
            </a:pPr>
            <a:r>
              <a:rPr lang="da-DK" sz="1800" dirty="0"/>
              <a:t>Tamme problemer</a:t>
            </a:r>
          </a:p>
          <a:p>
            <a:pPr>
              <a:buFontTx/>
              <a:buChar char="-"/>
            </a:pPr>
            <a:r>
              <a:rPr lang="da-DK" sz="1800" dirty="0"/>
              <a:t>Klar afgrænset problemstillinger</a:t>
            </a:r>
          </a:p>
          <a:p>
            <a:pPr>
              <a:buFontTx/>
              <a:buChar char="-"/>
            </a:pPr>
            <a:r>
              <a:rPr lang="da-DK" sz="1800" dirty="0"/>
              <a:t>Matematisk/naturvidenskabelige</a:t>
            </a:r>
          </a:p>
          <a:p>
            <a:pPr>
              <a:buFontTx/>
              <a:buChar char="-"/>
            </a:pPr>
            <a:r>
              <a:rPr lang="da-DK" sz="1800" dirty="0"/>
              <a:t>Kan løses endegyldigt</a:t>
            </a:r>
          </a:p>
          <a:p>
            <a:pPr marL="0" indent="0">
              <a:buNone/>
            </a:pPr>
            <a:r>
              <a:rPr lang="da-DK" sz="1800" dirty="0"/>
              <a:t>Eksempler: </a:t>
            </a:r>
          </a:p>
          <a:p>
            <a:pPr marL="0" indent="0">
              <a:buNone/>
            </a:pPr>
            <a:r>
              <a:rPr lang="da-DK" sz="1800" dirty="0"/>
              <a:t>Adgang til rent vand, tag over hovedet, bygge en folkeskole </a:t>
            </a:r>
          </a:p>
          <a:p>
            <a:pPr>
              <a:buFontTx/>
              <a:buChar char="-"/>
            </a:pPr>
            <a:endParaRPr lang="da-DK" sz="1800" dirty="0"/>
          </a:p>
        </p:txBody>
      </p:sp>
      <p:sp>
        <p:nvSpPr>
          <p:cNvPr id="5" name="Pladsholder til slidenummer 4">
            <a:extLst>
              <a:ext uri="{FF2B5EF4-FFF2-40B4-BE49-F238E27FC236}">
                <a16:creationId xmlns:a16="http://schemas.microsoft.com/office/drawing/2014/main" id="{AB454FD2-75E5-41F2-8297-6C49C5646B5F}"/>
              </a:ext>
            </a:extLst>
          </p:cNvPr>
          <p:cNvSpPr>
            <a:spLocks noGrp="1"/>
          </p:cNvSpPr>
          <p:nvPr>
            <p:ph type="sldNum" sz="quarter" idx="12"/>
          </p:nvPr>
        </p:nvSpPr>
        <p:spPr/>
        <p:txBody>
          <a:bodyPr/>
          <a:lstStyle/>
          <a:p>
            <a:fld id="{24C8C45C-947F-4981-8B3F-4F32E973C901}" type="slidenum">
              <a:rPr lang="da-DK" smtClean="0"/>
              <a:pPr/>
              <a:t>28</a:t>
            </a:fld>
            <a:endParaRPr lang="da-DK" dirty="0"/>
          </a:p>
        </p:txBody>
      </p:sp>
      <p:sp>
        <p:nvSpPr>
          <p:cNvPr id="6" name="Pladsholder til dato 5">
            <a:extLst>
              <a:ext uri="{FF2B5EF4-FFF2-40B4-BE49-F238E27FC236}">
                <a16:creationId xmlns:a16="http://schemas.microsoft.com/office/drawing/2014/main" id="{31A43F9C-0DBE-4C62-A31E-A1FF4B960225}"/>
              </a:ext>
            </a:extLst>
          </p:cNvPr>
          <p:cNvSpPr>
            <a:spLocks noGrp="1"/>
          </p:cNvSpPr>
          <p:nvPr>
            <p:ph type="dt" sz="half" idx="10"/>
          </p:nvPr>
        </p:nvSpPr>
        <p:spPr/>
        <p:txBody>
          <a:bodyPr/>
          <a:lstStyle/>
          <a:p>
            <a:endParaRPr lang="da-DK" dirty="0"/>
          </a:p>
        </p:txBody>
      </p:sp>
      <p:sp>
        <p:nvSpPr>
          <p:cNvPr id="7" name="Pladsholder til sidefod 6">
            <a:extLst>
              <a:ext uri="{FF2B5EF4-FFF2-40B4-BE49-F238E27FC236}">
                <a16:creationId xmlns:a16="http://schemas.microsoft.com/office/drawing/2014/main" id="{BC78E8C3-4DA3-4159-B719-A75FE2BA685F}"/>
              </a:ext>
            </a:extLst>
          </p:cNvPr>
          <p:cNvSpPr>
            <a:spLocks noGrp="1"/>
          </p:cNvSpPr>
          <p:nvPr>
            <p:ph type="ftr" sz="quarter" idx="11"/>
          </p:nvPr>
        </p:nvSpPr>
        <p:spPr/>
        <p:txBody>
          <a:bodyPr/>
          <a:lstStyle/>
          <a:p>
            <a:endParaRPr lang="da-DK" dirty="0"/>
          </a:p>
        </p:txBody>
      </p:sp>
      <p:sp>
        <p:nvSpPr>
          <p:cNvPr id="9" name="Tekstfelt 8">
            <a:extLst>
              <a:ext uri="{FF2B5EF4-FFF2-40B4-BE49-F238E27FC236}">
                <a16:creationId xmlns:a16="http://schemas.microsoft.com/office/drawing/2014/main" id="{C6D8C61F-E368-4A4E-9B64-6DF35793A055}"/>
              </a:ext>
            </a:extLst>
          </p:cNvPr>
          <p:cNvSpPr txBox="1"/>
          <p:nvPr/>
        </p:nvSpPr>
        <p:spPr>
          <a:xfrm>
            <a:off x="6757260" y="2229759"/>
            <a:ext cx="4725046" cy="3816429"/>
          </a:xfrm>
          <a:prstGeom prst="rect">
            <a:avLst/>
          </a:prstGeom>
          <a:noFill/>
        </p:spPr>
        <p:txBody>
          <a:bodyPr wrap="square" lIns="0" tIns="0" rIns="0" bIns="0" rtlCol="0">
            <a:spAutoFit/>
          </a:bodyPr>
          <a:lstStyle/>
          <a:p>
            <a:pPr>
              <a:spcBef>
                <a:spcPts val="1200"/>
              </a:spcBef>
              <a:buClr>
                <a:srgbClr val="C8631B"/>
              </a:buClr>
            </a:pPr>
            <a:r>
              <a:rPr lang="da-DK" dirty="0">
                <a:latin typeface="Cambria" panose="02040503050406030204" pitchFamily="18" charset="0"/>
              </a:rPr>
              <a:t>Vilde problemer</a:t>
            </a:r>
          </a:p>
          <a:p>
            <a:pPr marL="285750" indent="-285750">
              <a:spcBef>
                <a:spcPts val="1200"/>
              </a:spcBef>
              <a:buClr>
                <a:srgbClr val="C8631B"/>
              </a:buClr>
              <a:buFontTx/>
              <a:buChar char="-"/>
            </a:pPr>
            <a:r>
              <a:rPr lang="da-DK" dirty="0">
                <a:latin typeface="Cambria" panose="02040503050406030204" pitchFamily="18" charset="0"/>
              </a:rPr>
              <a:t>Sammensurium af problemstillinger og uden én udløsende faktor</a:t>
            </a:r>
          </a:p>
          <a:p>
            <a:pPr marL="285750" indent="-285750">
              <a:spcBef>
                <a:spcPts val="1200"/>
              </a:spcBef>
              <a:buClr>
                <a:srgbClr val="C8631B"/>
              </a:buClr>
              <a:buFontTx/>
              <a:buChar char="-"/>
            </a:pPr>
            <a:r>
              <a:rPr lang="da-DK" dirty="0">
                <a:latin typeface="Cambria" panose="02040503050406030204" pitchFamily="18" charset="0"/>
              </a:rPr>
              <a:t>Et mix af samfundsfaglige, humanistiske og naturvidenskabelige</a:t>
            </a:r>
          </a:p>
          <a:p>
            <a:pPr marL="285750" indent="-285750">
              <a:spcBef>
                <a:spcPts val="1200"/>
              </a:spcBef>
              <a:buClr>
                <a:srgbClr val="C8631B"/>
              </a:buClr>
              <a:buFontTx/>
              <a:buChar char="-"/>
            </a:pPr>
            <a:r>
              <a:rPr lang="da-DK" dirty="0">
                <a:latin typeface="Cambria" panose="02040503050406030204" pitchFamily="18" charset="0"/>
              </a:rPr>
              <a:t>Kan ikke løses endegyldigt, men må konstant passes og plejes</a:t>
            </a:r>
          </a:p>
          <a:p>
            <a:pPr>
              <a:spcBef>
                <a:spcPts val="1200"/>
              </a:spcBef>
              <a:buClr>
                <a:srgbClr val="C8631B"/>
              </a:buClr>
            </a:pPr>
            <a:r>
              <a:rPr lang="da-DK" dirty="0">
                <a:latin typeface="Cambria" panose="02040503050406030204" pitchFamily="18" charset="0"/>
              </a:rPr>
              <a:t>Eksempler: Læring i folkeskolen, social udsatte, få folk i arbejde</a:t>
            </a:r>
          </a:p>
          <a:p>
            <a:pPr marL="285750" indent="-285750">
              <a:spcBef>
                <a:spcPts val="1200"/>
              </a:spcBef>
              <a:buClr>
                <a:srgbClr val="C8631B"/>
              </a:buClr>
              <a:buFontTx/>
              <a:buChar char="-"/>
            </a:pPr>
            <a:endParaRPr lang="da-DK" dirty="0">
              <a:latin typeface="Cambria" panose="02040503050406030204" pitchFamily="18" charset="0"/>
            </a:endParaRPr>
          </a:p>
          <a:p>
            <a:endParaRPr lang="da-DK" dirty="0">
              <a:latin typeface="Cambria" panose="02040503050406030204" pitchFamily="18" charset="0"/>
            </a:endParaRPr>
          </a:p>
        </p:txBody>
      </p:sp>
    </p:spTree>
    <p:extLst>
      <p:ext uri="{BB962C8B-B14F-4D97-AF65-F5344CB8AC3E}">
        <p14:creationId xmlns:p14="http://schemas.microsoft.com/office/powerpoint/2010/main" val="42878969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5FC00C-1223-44C0-97A9-64522FE3155B}"/>
              </a:ext>
            </a:extLst>
          </p:cNvPr>
          <p:cNvSpPr>
            <a:spLocks noGrp="1"/>
          </p:cNvSpPr>
          <p:nvPr>
            <p:ph type="title"/>
          </p:nvPr>
        </p:nvSpPr>
        <p:spPr>
          <a:xfrm>
            <a:off x="647700" y="932593"/>
            <a:ext cx="11425480" cy="1297166"/>
          </a:xfrm>
        </p:spPr>
        <p:txBody>
          <a:bodyPr/>
          <a:lstStyle/>
          <a:p>
            <a:r>
              <a:rPr lang="da-DK" dirty="0"/>
              <a:t>Symptomerne findes på tværs af alle politikområder</a:t>
            </a:r>
          </a:p>
        </p:txBody>
      </p:sp>
      <p:sp>
        <p:nvSpPr>
          <p:cNvPr id="5" name="Pladsholder til slidenummer 4">
            <a:extLst>
              <a:ext uri="{FF2B5EF4-FFF2-40B4-BE49-F238E27FC236}">
                <a16:creationId xmlns:a16="http://schemas.microsoft.com/office/drawing/2014/main" id="{AB454FD2-75E5-41F2-8297-6C49C5646B5F}"/>
              </a:ext>
            </a:extLst>
          </p:cNvPr>
          <p:cNvSpPr>
            <a:spLocks noGrp="1"/>
          </p:cNvSpPr>
          <p:nvPr>
            <p:ph type="sldNum" sz="quarter" idx="12"/>
          </p:nvPr>
        </p:nvSpPr>
        <p:spPr/>
        <p:txBody>
          <a:bodyPr/>
          <a:lstStyle/>
          <a:p>
            <a:fld id="{24C8C45C-947F-4981-8B3F-4F32E973C901}" type="slidenum">
              <a:rPr lang="da-DK" smtClean="0"/>
              <a:pPr/>
              <a:t>29</a:t>
            </a:fld>
            <a:endParaRPr lang="da-DK" dirty="0"/>
          </a:p>
        </p:txBody>
      </p:sp>
      <p:sp>
        <p:nvSpPr>
          <p:cNvPr id="6" name="Pladsholder til dato 5">
            <a:extLst>
              <a:ext uri="{FF2B5EF4-FFF2-40B4-BE49-F238E27FC236}">
                <a16:creationId xmlns:a16="http://schemas.microsoft.com/office/drawing/2014/main" id="{31A43F9C-0DBE-4C62-A31E-A1FF4B960225}"/>
              </a:ext>
            </a:extLst>
          </p:cNvPr>
          <p:cNvSpPr>
            <a:spLocks noGrp="1"/>
          </p:cNvSpPr>
          <p:nvPr>
            <p:ph type="dt" sz="half" idx="10"/>
          </p:nvPr>
        </p:nvSpPr>
        <p:spPr/>
        <p:txBody>
          <a:bodyPr/>
          <a:lstStyle/>
          <a:p>
            <a:endParaRPr lang="da-DK" dirty="0"/>
          </a:p>
        </p:txBody>
      </p:sp>
      <p:sp>
        <p:nvSpPr>
          <p:cNvPr id="7" name="Pladsholder til sidefod 6">
            <a:extLst>
              <a:ext uri="{FF2B5EF4-FFF2-40B4-BE49-F238E27FC236}">
                <a16:creationId xmlns:a16="http://schemas.microsoft.com/office/drawing/2014/main" id="{BC78E8C3-4DA3-4159-B719-A75FE2BA685F}"/>
              </a:ext>
            </a:extLst>
          </p:cNvPr>
          <p:cNvSpPr>
            <a:spLocks noGrp="1"/>
          </p:cNvSpPr>
          <p:nvPr>
            <p:ph type="ftr" sz="quarter" idx="11"/>
          </p:nvPr>
        </p:nvSpPr>
        <p:spPr/>
        <p:txBody>
          <a:bodyPr/>
          <a:lstStyle/>
          <a:p>
            <a:endParaRPr lang="da-DK" dirty="0"/>
          </a:p>
        </p:txBody>
      </p:sp>
      <p:sp>
        <p:nvSpPr>
          <p:cNvPr id="8" name="Pladsholder til tekst 7">
            <a:extLst>
              <a:ext uri="{FF2B5EF4-FFF2-40B4-BE49-F238E27FC236}">
                <a16:creationId xmlns:a16="http://schemas.microsoft.com/office/drawing/2014/main" id="{E985FA42-3302-46EC-ABB5-447CBDDE3830}"/>
              </a:ext>
            </a:extLst>
          </p:cNvPr>
          <p:cNvSpPr>
            <a:spLocks noGrp="1"/>
          </p:cNvSpPr>
          <p:nvPr>
            <p:ph type="body" sz="quarter" idx="13"/>
          </p:nvPr>
        </p:nvSpPr>
        <p:spPr>
          <a:xfrm>
            <a:off x="647700" y="2229759"/>
            <a:ext cx="10418094" cy="3695648"/>
          </a:xfrm>
        </p:spPr>
        <p:txBody>
          <a:bodyPr/>
          <a:lstStyle/>
          <a:p>
            <a:r>
              <a:rPr lang="da-DK" dirty="0"/>
              <a:t>En optælling af statsrevisorernes kritik viser i de sidste 10 år en </a:t>
            </a:r>
            <a:r>
              <a:rPr lang="da-DK" u="sng" dirty="0">
                <a:solidFill>
                  <a:srgbClr val="FFC000"/>
                </a:solidFill>
              </a:rPr>
              <a:t>”tendens til, at en stigende andel af beretningerne fører til negative bemærkninger</a:t>
            </a:r>
            <a:r>
              <a:rPr lang="da-DK" dirty="0"/>
              <a:t>”, Østrup, Jørgensen og Zwisler, 2020</a:t>
            </a:r>
          </a:p>
          <a:p>
            <a:pPr marL="0" indent="0">
              <a:buNone/>
            </a:pPr>
            <a:endParaRPr lang="da-DK" dirty="0"/>
          </a:p>
          <a:p>
            <a:r>
              <a:rPr lang="da-DK" dirty="0"/>
              <a:t>”Det er eksempler </a:t>
            </a:r>
            <a:r>
              <a:rPr lang="da-DK" u="sng" dirty="0">
                <a:solidFill>
                  <a:srgbClr val="FFC000"/>
                </a:solidFill>
              </a:rPr>
              <a:t>på strukturelle udfordringer, som fortsat præger det danske samfund anno 2020, og som 1. generationsreformerne ikke har kunnet løse</a:t>
            </a:r>
            <a:r>
              <a:rPr lang="da-DK" dirty="0"/>
              <a:t>. Et ensidigt fokus på traditionelle arbejdsudbudsreformer vil ikke kunne tage hånd </a:t>
            </a:r>
            <a:r>
              <a:rPr lang="da-DK" u="sng" dirty="0">
                <a:solidFill>
                  <a:srgbClr val="FFC000"/>
                </a:solidFill>
              </a:rPr>
              <a:t>om disse komplekse samfundsudfordringer</a:t>
            </a:r>
            <a:r>
              <a:rPr lang="da-DK" dirty="0"/>
              <a:t>…..”,  Finansministeriet. 2020</a:t>
            </a:r>
          </a:p>
        </p:txBody>
      </p:sp>
    </p:spTree>
    <p:extLst>
      <p:ext uri="{BB962C8B-B14F-4D97-AF65-F5344CB8AC3E}">
        <p14:creationId xmlns:p14="http://schemas.microsoft.com/office/powerpoint/2010/main" val="2067540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85558D-EEF4-4E15-AFE8-560C8C0C8002}"/>
              </a:ext>
            </a:extLst>
          </p:cNvPr>
          <p:cNvSpPr>
            <a:spLocks noGrp="1"/>
          </p:cNvSpPr>
          <p:nvPr>
            <p:ph type="title"/>
          </p:nvPr>
        </p:nvSpPr>
        <p:spPr/>
        <p:txBody>
          <a:bodyPr/>
          <a:lstStyle/>
          <a:p>
            <a:r>
              <a:rPr lang="da-DK" dirty="0"/>
              <a:t>Agenda</a:t>
            </a:r>
          </a:p>
        </p:txBody>
      </p:sp>
      <p:sp>
        <p:nvSpPr>
          <p:cNvPr id="3" name="Pladsholder til tekst 2">
            <a:extLst>
              <a:ext uri="{FF2B5EF4-FFF2-40B4-BE49-F238E27FC236}">
                <a16:creationId xmlns:a16="http://schemas.microsoft.com/office/drawing/2014/main" id="{0BEAC3BE-ED7D-4143-89F2-CB02530BAF48}"/>
              </a:ext>
            </a:extLst>
          </p:cNvPr>
          <p:cNvSpPr>
            <a:spLocks noGrp="1"/>
          </p:cNvSpPr>
          <p:nvPr>
            <p:ph type="body" sz="quarter" idx="13"/>
          </p:nvPr>
        </p:nvSpPr>
        <p:spPr/>
        <p:txBody>
          <a:bodyPr/>
          <a:lstStyle/>
          <a:p>
            <a:r>
              <a:rPr lang="da-DK" dirty="0"/>
              <a:t>Symptomer </a:t>
            </a:r>
          </a:p>
          <a:p>
            <a:r>
              <a:rPr lang="da-DK" dirty="0"/>
              <a:t>Diagnose</a:t>
            </a:r>
          </a:p>
          <a:p>
            <a:r>
              <a:rPr lang="da-DK" dirty="0"/>
              <a:t>Kur</a:t>
            </a:r>
          </a:p>
        </p:txBody>
      </p:sp>
      <p:sp>
        <p:nvSpPr>
          <p:cNvPr id="4" name="Pladsholder til dato 3">
            <a:extLst>
              <a:ext uri="{FF2B5EF4-FFF2-40B4-BE49-F238E27FC236}">
                <a16:creationId xmlns:a16="http://schemas.microsoft.com/office/drawing/2014/main" id="{35260804-74BF-486B-A9FA-A41B753A22C2}"/>
              </a:ext>
            </a:extLst>
          </p:cNvPr>
          <p:cNvSpPr>
            <a:spLocks noGrp="1"/>
          </p:cNvSpPr>
          <p:nvPr>
            <p:ph type="dt" sz="half" idx="10"/>
          </p:nvPr>
        </p:nvSpPr>
        <p:spPr/>
        <p:txBody>
          <a:bodyPr/>
          <a:lstStyle/>
          <a:p>
            <a:endParaRPr lang="da-DK" dirty="0"/>
          </a:p>
        </p:txBody>
      </p:sp>
      <p:sp>
        <p:nvSpPr>
          <p:cNvPr id="5" name="Pladsholder til sidefod 4">
            <a:extLst>
              <a:ext uri="{FF2B5EF4-FFF2-40B4-BE49-F238E27FC236}">
                <a16:creationId xmlns:a16="http://schemas.microsoft.com/office/drawing/2014/main" id="{5471B8B4-2C5D-476D-8A69-F45FCC8E2F4A}"/>
              </a:ext>
            </a:extLst>
          </p:cNvPr>
          <p:cNvSpPr>
            <a:spLocks noGrp="1"/>
          </p:cNvSpPr>
          <p:nvPr>
            <p:ph type="ftr" sz="quarter" idx="11"/>
          </p:nvPr>
        </p:nvSpPr>
        <p:spPr/>
        <p:txBody>
          <a:bodyPr/>
          <a:lstStyle/>
          <a:p>
            <a:endParaRPr lang="da-DK" dirty="0"/>
          </a:p>
        </p:txBody>
      </p:sp>
      <p:sp>
        <p:nvSpPr>
          <p:cNvPr id="6" name="Pladsholder til slidenummer 5">
            <a:extLst>
              <a:ext uri="{FF2B5EF4-FFF2-40B4-BE49-F238E27FC236}">
                <a16:creationId xmlns:a16="http://schemas.microsoft.com/office/drawing/2014/main" id="{585A93FA-2680-4AC3-A17C-48E125AE8B5D}"/>
              </a:ext>
            </a:extLst>
          </p:cNvPr>
          <p:cNvSpPr>
            <a:spLocks noGrp="1"/>
          </p:cNvSpPr>
          <p:nvPr>
            <p:ph type="sldNum" sz="quarter" idx="12"/>
          </p:nvPr>
        </p:nvSpPr>
        <p:spPr/>
        <p:txBody>
          <a:bodyPr/>
          <a:lstStyle/>
          <a:p>
            <a:fld id="{24C8C45C-947F-4981-8B3F-4F32E973C901}" type="slidenum">
              <a:rPr lang="da-DK" smtClean="0"/>
              <a:pPr/>
              <a:t>3</a:t>
            </a:fld>
            <a:endParaRPr lang="da-DK" dirty="0"/>
          </a:p>
        </p:txBody>
      </p:sp>
    </p:spTree>
    <p:extLst>
      <p:ext uri="{BB962C8B-B14F-4D97-AF65-F5344CB8AC3E}">
        <p14:creationId xmlns:p14="http://schemas.microsoft.com/office/powerpoint/2010/main" val="28323019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F2BA3B-E6AE-48FC-80A9-2A2B49CCB23A}"/>
              </a:ext>
            </a:extLst>
          </p:cNvPr>
          <p:cNvSpPr>
            <a:spLocks noGrp="1"/>
          </p:cNvSpPr>
          <p:nvPr>
            <p:ph type="title"/>
          </p:nvPr>
        </p:nvSpPr>
        <p:spPr/>
        <p:txBody>
          <a:bodyPr/>
          <a:lstStyle/>
          <a:p>
            <a:r>
              <a:rPr lang="da-DK" dirty="0"/>
              <a:t>Alternativ behandling: Holisme</a:t>
            </a:r>
          </a:p>
        </p:txBody>
      </p:sp>
      <p:sp>
        <p:nvSpPr>
          <p:cNvPr id="4" name="Pladsholder til slidenummer 3">
            <a:extLst>
              <a:ext uri="{FF2B5EF4-FFF2-40B4-BE49-F238E27FC236}">
                <a16:creationId xmlns:a16="http://schemas.microsoft.com/office/drawing/2014/main" id="{2D36B645-C52A-46AC-A0DE-9644D77A0EFD}"/>
              </a:ext>
            </a:extLst>
          </p:cNvPr>
          <p:cNvSpPr>
            <a:spLocks noGrp="1"/>
          </p:cNvSpPr>
          <p:nvPr>
            <p:ph type="sldNum" sz="quarter" idx="12"/>
          </p:nvPr>
        </p:nvSpPr>
        <p:spPr/>
        <p:txBody>
          <a:bodyPr/>
          <a:lstStyle/>
          <a:p>
            <a:fld id="{24C8C45C-947F-4981-8B3F-4F32E973C901}" type="slidenum">
              <a:rPr lang="da-DK" smtClean="0"/>
              <a:pPr/>
              <a:t>30</a:t>
            </a:fld>
            <a:endParaRPr lang="da-DK" dirty="0"/>
          </a:p>
        </p:txBody>
      </p:sp>
      <p:sp>
        <p:nvSpPr>
          <p:cNvPr id="5" name="Pladsholder til dato 4">
            <a:extLst>
              <a:ext uri="{FF2B5EF4-FFF2-40B4-BE49-F238E27FC236}">
                <a16:creationId xmlns:a16="http://schemas.microsoft.com/office/drawing/2014/main" id="{10592470-BD2D-4BB4-9B13-267B606C2852}"/>
              </a:ext>
            </a:extLst>
          </p:cNvPr>
          <p:cNvSpPr>
            <a:spLocks noGrp="1"/>
          </p:cNvSpPr>
          <p:nvPr>
            <p:ph type="dt" sz="half" idx="10"/>
          </p:nvPr>
        </p:nvSpPr>
        <p:spPr/>
        <p:txBody>
          <a:bodyPr/>
          <a:lstStyle/>
          <a:p>
            <a:endParaRPr lang="da-DK" dirty="0"/>
          </a:p>
        </p:txBody>
      </p:sp>
      <p:sp>
        <p:nvSpPr>
          <p:cNvPr id="6" name="Pladsholder til sidefod 5">
            <a:extLst>
              <a:ext uri="{FF2B5EF4-FFF2-40B4-BE49-F238E27FC236}">
                <a16:creationId xmlns:a16="http://schemas.microsoft.com/office/drawing/2014/main" id="{66AF17B9-C2FD-409D-8CC6-5C275A48ED61}"/>
              </a:ext>
            </a:extLst>
          </p:cNvPr>
          <p:cNvSpPr>
            <a:spLocks noGrp="1"/>
          </p:cNvSpPr>
          <p:nvPr>
            <p:ph type="ftr" sz="quarter" idx="11"/>
          </p:nvPr>
        </p:nvSpPr>
        <p:spPr/>
        <p:txBody>
          <a:bodyPr/>
          <a:lstStyle/>
          <a:p>
            <a:endParaRPr lang="da-DK" dirty="0"/>
          </a:p>
        </p:txBody>
      </p:sp>
      <p:pic>
        <p:nvPicPr>
          <p:cNvPr id="2050" name="Picture 2" descr="X-ray - skeleton">
            <a:extLst>
              <a:ext uri="{FF2B5EF4-FFF2-40B4-BE49-F238E27FC236}">
                <a16:creationId xmlns:a16="http://schemas.microsoft.com/office/drawing/2014/main" id="{346093C5-4819-4E5A-A499-E9DFB35CC630}"/>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1297527" y="1862717"/>
            <a:ext cx="9781563" cy="3776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45142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823F39-83F6-4A3F-8538-FDD980D3614E}"/>
              </a:ext>
            </a:extLst>
          </p:cNvPr>
          <p:cNvSpPr>
            <a:spLocks noGrp="1"/>
          </p:cNvSpPr>
          <p:nvPr>
            <p:ph type="title"/>
          </p:nvPr>
        </p:nvSpPr>
        <p:spPr/>
        <p:txBody>
          <a:bodyPr/>
          <a:lstStyle/>
          <a:p>
            <a:r>
              <a:rPr lang="da-DK" dirty="0"/>
              <a:t>Væsentlige modargumenter</a:t>
            </a:r>
            <a:br>
              <a:rPr lang="da-DK" dirty="0"/>
            </a:br>
            <a:br>
              <a:rPr lang="da-DK" dirty="0"/>
            </a:br>
            <a:endParaRPr lang="da-DK" dirty="0"/>
          </a:p>
        </p:txBody>
      </p:sp>
      <p:sp>
        <p:nvSpPr>
          <p:cNvPr id="3" name="Pladsholder til tekst 2">
            <a:extLst>
              <a:ext uri="{FF2B5EF4-FFF2-40B4-BE49-F238E27FC236}">
                <a16:creationId xmlns:a16="http://schemas.microsoft.com/office/drawing/2014/main" id="{C58B7EAF-408B-4FFB-A5B4-801D43D3B83C}"/>
              </a:ext>
            </a:extLst>
          </p:cNvPr>
          <p:cNvSpPr>
            <a:spLocks noGrp="1"/>
          </p:cNvSpPr>
          <p:nvPr>
            <p:ph type="body" sz="quarter" idx="13"/>
          </p:nvPr>
        </p:nvSpPr>
        <p:spPr/>
        <p:txBody>
          <a:bodyPr numCol="1"/>
          <a:lstStyle/>
          <a:p>
            <a:r>
              <a:rPr lang="da-DK" dirty="0"/>
              <a:t>Levinson, 2016: Vi har efter anden verdenskrig skabt en urealistisk forventning om, at demokrati og politik går hånd i hånd med forbedringer</a:t>
            </a:r>
          </a:p>
          <a:p>
            <a:r>
              <a:rPr lang="da-DK" dirty="0"/>
              <a:t>Målinger på tværs af lande: Danmark hædres for vores regeringsførelse af både OECD og Verdensbanken, ligesom vi altid ligger i top i </a:t>
            </a:r>
            <a:r>
              <a:rPr lang="da-DK" dirty="0" err="1"/>
              <a:t>Transparencys</a:t>
            </a:r>
            <a:r>
              <a:rPr lang="da-DK" dirty="0"/>
              <a:t> konspirationsindeks</a:t>
            </a:r>
          </a:p>
          <a:p>
            <a:r>
              <a:rPr lang="da-DK" dirty="0"/>
              <a:t>Skraldespandspolitik: Politik er ikke en rationelt </a:t>
            </a:r>
            <a:r>
              <a:rPr lang="da-DK" dirty="0" err="1"/>
              <a:t>fremskridende</a:t>
            </a:r>
            <a:r>
              <a:rPr lang="da-DK" dirty="0"/>
              <a:t> proces, som fx Wilson foreslår</a:t>
            </a:r>
          </a:p>
        </p:txBody>
      </p:sp>
      <p:sp>
        <p:nvSpPr>
          <p:cNvPr id="4" name="Pladsholder til slidenummer 3">
            <a:extLst>
              <a:ext uri="{FF2B5EF4-FFF2-40B4-BE49-F238E27FC236}">
                <a16:creationId xmlns:a16="http://schemas.microsoft.com/office/drawing/2014/main" id="{8D6DD8CD-E1A8-4096-96CC-4C9237434938}"/>
              </a:ext>
            </a:extLst>
          </p:cNvPr>
          <p:cNvSpPr>
            <a:spLocks noGrp="1"/>
          </p:cNvSpPr>
          <p:nvPr>
            <p:ph type="sldNum" sz="quarter" idx="12"/>
          </p:nvPr>
        </p:nvSpPr>
        <p:spPr/>
        <p:txBody>
          <a:bodyPr/>
          <a:lstStyle/>
          <a:p>
            <a:fld id="{24C8C45C-947F-4981-8B3F-4F32E973C901}" type="slidenum">
              <a:rPr lang="da-DK" smtClean="0"/>
              <a:pPr/>
              <a:t>31</a:t>
            </a:fld>
            <a:endParaRPr lang="da-DK" dirty="0"/>
          </a:p>
        </p:txBody>
      </p:sp>
      <p:sp>
        <p:nvSpPr>
          <p:cNvPr id="5" name="Pladsholder til dato 4">
            <a:extLst>
              <a:ext uri="{FF2B5EF4-FFF2-40B4-BE49-F238E27FC236}">
                <a16:creationId xmlns:a16="http://schemas.microsoft.com/office/drawing/2014/main" id="{76541E32-2883-4672-A70C-502E636961F3}"/>
              </a:ext>
            </a:extLst>
          </p:cNvPr>
          <p:cNvSpPr>
            <a:spLocks noGrp="1"/>
          </p:cNvSpPr>
          <p:nvPr>
            <p:ph type="dt" sz="half" idx="10"/>
          </p:nvPr>
        </p:nvSpPr>
        <p:spPr/>
        <p:txBody>
          <a:bodyPr/>
          <a:lstStyle/>
          <a:p>
            <a:endParaRPr lang="da-DK" dirty="0"/>
          </a:p>
        </p:txBody>
      </p:sp>
      <p:sp>
        <p:nvSpPr>
          <p:cNvPr id="6" name="Pladsholder til sidefod 5">
            <a:extLst>
              <a:ext uri="{FF2B5EF4-FFF2-40B4-BE49-F238E27FC236}">
                <a16:creationId xmlns:a16="http://schemas.microsoft.com/office/drawing/2014/main" id="{24C52727-6D0B-433B-8982-7CD4E3679581}"/>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31615940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823F39-83F6-4A3F-8538-FDD980D3614E}"/>
              </a:ext>
            </a:extLst>
          </p:cNvPr>
          <p:cNvSpPr>
            <a:spLocks noGrp="1"/>
          </p:cNvSpPr>
          <p:nvPr>
            <p:ph type="title"/>
          </p:nvPr>
        </p:nvSpPr>
        <p:spPr/>
        <p:txBody>
          <a:bodyPr/>
          <a:lstStyle/>
          <a:p>
            <a:r>
              <a:rPr lang="da-DK" dirty="0"/>
              <a:t>Reformer viser vejen ud af elendigheden</a:t>
            </a:r>
          </a:p>
        </p:txBody>
      </p:sp>
      <p:sp>
        <p:nvSpPr>
          <p:cNvPr id="3" name="Pladsholder til tekst 2">
            <a:extLst>
              <a:ext uri="{FF2B5EF4-FFF2-40B4-BE49-F238E27FC236}">
                <a16:creationId xmlns:a16="http://schemas.microsoft.com/office/drawing/2014/main" id="{C58B7EAF-408B-4FFB-A5B4-801D43D3B83C}"/>
              </a:ext>
            </a:extLst>
          </p:cNvPr>
          <p:cNvSpPr>
            <a:spLocks noGrp="1"/>
          </p:cNvSpPr>
          <p:nvPr>
            <p:ph type="body" sz="quarter" idx="13"/>
          </p:nvPr>
        </p:nvSpPr>
        <p:spPr>
          <a:xfrm>
            <a:off x="647700" y="1935291"/>
            <a:ext cx="10245899" cy="2156504"/>
          </a:xfrm>
        </p:spPr>
        <p:txBody>
          <a:bodyPr numCol="1"/>
          <a:lstStyle/>
          <a:p>
            <a:pPr marL="0" indent="0">
              <a:buNone/>
            </a:pPr>
            <a:r>
              <a:rPr lang="da-DK" dirty="0"/>
              <a:t>To reformer står frem som </a:t>
            </a:r>
            <a:r>
              <a:rPr lang="da-DK" dirty="0" err="1"/>
              <a:t>succes’er</a:t>
            </a:r>
            <a:r>
              <a:rPr lang="da-DK" dirty="0"/>
              <a:t> i de sidste 20 år</a:t>
            </a:r>
          </a:p>
          <a:p>
            <a:r>
              <a:rPr lang="da-DK" dirty="0"/>
              <a:t>Kræftpakkerne: </a:t>
            </a:r>
            <a:r>
              <a:rPr lang="da-DK" dirty="0" err="1"/>
              <a:t>ViVE</a:t>
            </a:r>
            <a:r>
              <a:rPr lang="da-DK" dirty="0"/>
              <a:t> finder tre årsager til succes – Faglighed, lederskab med vision og langt sejt træk samt tilstrækkelige ressourcer</a:t>
            </a:r>
          </a:p>
          <a:p>
            <a:r>
              <a:rPr lang="da-DK" dirty="0"/>
              <a:t>Offentlig digitaliseringsstrategi – et gennemtænkt langt sejt træk med samarbejde på tværs af offentlige niveauer</a:t>
            </a:r>
          </a:p>
          <a:p>
            <a:pPr marL="0" indent="0">
              <a:buNone/>
            </a:pPr>
            <a:r>
              <a:rPr lang="da-DK" dirty="0"/>
              <a:t>Kendetegn:</a:t>
            </a:r>
          </a:p>
          <a:p>
            <a:pPr>
              <a:buFontTx/>
              <a:buChar char="-"/>
            </a:pPr>
            <a:r>
              <a:rPr lang="da-DK" dirty="0"/>
              <a:t>Vision</a:t>
            </a:r>
          </a:p>
          <a:p>
            <a:pPr>
              <a:buFontTx/>
              <a:buChar char="-"/>
            </a:pPr>
            <a:r>
              <a:rPr lang="da-DK" dirty="0"/>
              <a:t>Vedholdenhed</a:t>
            </a:r>
          </a:p>
          <a:p>
            <a:pPr>
              <a:buFontTx/>
              <a:buChar char="-"/>
            </a:pPr>
            <a:r>
              <a:rPr lang="da-DK" dirty="0"/>
              <a:t>Viden</a:t>
            </a:r>
          </a:p>
        </p:txBody>
      </p:sp>
      <p:sp>
        <p:nvSpPr>
          <p:cNvPr id="4" name="Pladsholder til slidenummer 3">
            <a:extLst>
              <a:ext uri="{FF2B5EF4-FFF2-40B4-BE49-F238E27FC236}">
                <a16:creationId xmlns:a16="http://schemas.microsoft.com/office/drawing/2014/main" id="{8D6DD8CD-E1A8-4096-96CC-4C9237434938}"/>
              </a:ext>
            </a:extLst>
          </p:cNvPr>
          <p:cNvSpPr>
            <a:spLocks noGrp="1"/>
          </p:cNvSpPr>
          <p:nvPr>
            <p:ph type="sldNum" sz="quarter" idx="12"/>
          </p:nvPr>
        </p:nvSpPr>
        <p:spPr/>
        <p:txBody>
          <a:bodyPr/>
          <a:lstStyle/>
          <a:p>
            <a:fld id="{24C8C45C-947F-4981-8B3F-4F32E973C901}" type="slidenum">
              <a:rPr lang="da-DK" smtClean="0"/>
              <a:pPr/>
              <a:t>32</a:t>
            </a:fld>
            <a:endParaRPr lang="da-DK" dirty="0"/>
          </a:p>
        </p:txBody>
      </p:sp>
      <p:sp>
        <p:nvSpPr>
          <p:cNvPr id="5" name="Pladsholder til dato 4">
            <a:extLst>
              <a:ext uri="{FF2B5EF4-FFF2-40B4-BE49-F238E27FC236}">
                <a16:creationId xmlns:a16="http://schemas.microsoft.com/office/drawing/2014/main" id="{76541E32-2883-4672-A70C-502E636961F3}"/>
              </a:ext>
            </a:extLst>
          </p:cNvPr>
          <p:cNvSpPr>
            <a:spLocks noGrp="1"/>
          </p:cNvSpPr>
          <p:nvPr>
            <p:ph type="dt" sz="half" idx="10"/>
          </p:nvPr>
        </p:nvSpPr>
        <p:spPr/>
        <p:txBody>
          <a:bodyPr/>
          <a:lstStyle/>
          <a:p>
            <a:endParaRPr lang="da-DK" dirty="0"/>
          </a:p>
        </p:txBody>
      </p:sp>
      <p:sp>
        <p:nvSpPr>
          <p:cNvPr id="6" name="Pladsholder til sidefod 5">
            <a:extLst>
              <a:ext uri="{FF2B5EF4-FFF2-40B4-BE49-F238E27FC236}">
                <a16:creationId xmlns:a16="http://schemas.microsoft.com/office/drawing/2014/main" id="{24C52727-6D0B-433B-8982-7CD4E3679581}"/>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28577962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F7741F-2792-4D19-BAF7-903D67D6C79F}"/>
              </a:ext>
            </a:extLst>
          </p:cNvPr>
          <p:cNvSpPr>
            <a:spLocks noGrp="1"/>
          </p:cNvSpPr>
          <p:nvPr>
            <p:ph type="title"/>
          </p:nvPr>
        </p:nvSpPr>
        <p:spPr/>
        <p:txBody>
          <a:bodyPr/>
          <a:lstStyle/>
          <a:p>
            <a:r>
              <a:rPr lang="da-DK" dirty="0"/>
              <a:t>Entreprenørstatens forskellige politikformer</a:t>
            </a:r>
          </a:p>
        </p:txBody>
      </p:sp>
      <p:sp>
        <p:nvSpPr>
          <p:cNvPr id="4" name="Pladsholder til slidenummer 3">
            <a:extLst>
              <a:ext uri="{FF2B5EF4-FFF2-40B4-BE49-F238E27FC236}">
                <a16:creationId xmlns:a16="http://schemas.microsoft.com/office/drawing/2014/main" id="{0ED7946F-822C-4D57-AA32-74ED0B389C15}"/>
              </a:ext>
            </a:extLst>
          </p:cNvPr>
          <p:cNvSpPr>
            <a:spLocks noGrp="1"/>
          </p:cNvSpPr>
          <p:nvPr>
            <p:ph type="sldNum" sz="quarter" idx="12"/>
          </p:nvPr>
        </p:nvSpPr>
        <p:spPr/>
        <p:txBody>
          <a:bodyPr/>
          <a:lstStyle/>
          <a:p>
            <a:fld id="{24C8C45C-947F-4981-8B3F-4F32E973C901}" type="slidenum">
              <a:rPr lang="da-DK" smtClean="0"/>
              <a:pPr/>
              <a:t>33</a:t>
            </a:fld>
            <a:endParaRPr lang="da-DK" dirty="0"/>
          </a:p>
        </p:txBody>
      </p:sp>
      <p:sp>
        <p:nvSpPr>
          <p:cNvPr id="5" name="Pladsholder til dato 4">
            <a:extLst>
              <a:ext uri="{FF2B5EF4-FFF2-40B4-BE49-F238E27FC236}">
                <a16:creationId xmlns:a16="http://schemas.microsoft.com/office/drawing/2014/main" id="{A73F91BA-1270-4C0B-BDF0-D18DCBA23EE4}"/>
              </a:ext>
            </a:extLst>
          </p:cNvPr>
          <p:cNvSpPr>
            <a:spLocks noGrp="1"/>
          </p:cNvSpPr>
          <p:nvPr>
            <p:ph type="dt" sz="half" idx="10"/>
          </p:nvPr>
        </p:nvSpPr>
        <p:spPr/>
        <p:txBody>
          <a:bodyPr/>
          <a:lstStyle/>
          <a:p>
            <a:endParaRPr lang="da-DK" dirty="0"/>
          </a:p>
        </p:txBody>
      </p:sp>
      <p:sp>
        <p:nvSpPr>
          <p:cNvPr id="6" name="Pladsholder til sidefod 5">
            <a:extLst>
              <a:ext uri="{FF2B5EF4-FFF2-40B4-BE49-F238E27FC236}">
                <a16:creationId xmlns:a16="http://schemas.microsoft.com/office/drawing/2014/main" id="{29692910-DCC3-4529-86E8-48E17BE11274}"/>
              </a:ext>
            </a:extLst>
          </p:cNvPr>
          <p:cNvSpPr>
            <a:spLocks noGrp="1"/>
          </p:cNvSpPr>
          <p:nvPr>
            <p:ph type="ftr" sz="quarter" idx="11"/>
          </p:nvPr>
        </p:nvSpPr>
        <p:spPr/>
        <p:txBody>
          <a:bodyPr/>
          <a:lstStyle/>
          <a:p>
            <a:endParaRPr lang="da-DK" dirty="0"/>
          </a:p>
        </p:txBody>
      </p:sp>
      <p:pic>
        <p:nvPicPr>
          <p:cNvPr id="10" name="Billede 9">
            <a:extLst>
              <a:ext uri="{FF2B5EF4-FFF2-40B4-BE49-F238E27FC236}">
                <a16:creationId xmlns:a16="http://schemas.microsoft.com/office/drawing/2014/main" id="{A2FCF7DC-57F9-49B3-AA19-982A586F6DBD}"/>
              </a:ext>
            </a:extLst>
          </p:cNvPr>
          <p:cNvPicPr>
            <a:picLocks noChangeAspect="1"/>
          </p:cNvPicPr>
          <p:nvPr/>
        </p:nvPicPr>
        <p:blipFill>
          <a:blip r:embed="rId2"/>
          <a:stretch>
            <a:fillRect/>
          </a:stretch>
        </p:blipFill>
        <p:spPr>
          <a:xfrm>
            <a:off x="1523919" y="2340727"/>
            <a:ext cx="8844447" cy="2600619"/>
          </a:xfrm>
          <a:prstGeom prst="rect">
            <a:avLst/>
          </a:prstGeom>
        </p:spPr>
      </p:pic>
    </p:spTree>
    <p:extLst>
      <p:ext uri="{BB962C8B-B14F-4D97-AF65-F5344CB8AC3E}">
        <p14:creationId xmlns:p14="http://schemas.microsoft.com/office/powerpoint/2010/main" val="37412409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F7741F-2792-4D19-BAF7-903D67D6C79F}"/>
              </a:ext>
            </a:extLst>
          </p:cNvPr>
          <p:cNvSpPr>
            <a:spLocks noGrp="1"/>
          </p:cNvSpPr>
          <p:nvPr>
            <p:ph type="title"/>
          </p:nvPr>
        </p:nvSpPr>
        <p:spPr/>
        <p:txBody>
          <a:bodyPr/>
          <a:lstStyle/>
          <a:p>
            <a:r>
              <a:rPr lang="da-DK" dirty="0"/>
              <a:t>Eksempler fra virkeligheden</a:t>
            </a:r>
          </a:p>
        </p:txBody>
      </p:sp>
      <p:sp>
        <p:nvSpPr>
          <p:cNvPr id="4" name="Pladsholder til slidenummer 3">
            <a:extLst>
              <a:ext uri="{FF2B5EF4-FFF2-40B4-BE49-F238E27FC236}">
                <a16:creationId xmlns:a16="http://schemas.microsoft.com/office/drawing/2014/main" id="{0ED7946F-822C-4D57-AA32-74ED0B389C15}"/>
              </a:ext>
            </a:extLst>
          </p:cNvPr>
          <p:cNvSpPr>
            <a:spLocks noGrp="1"/>
          </p:cNvSpPr>
          <p:nvPr>
            <p:ph type="sldNum" sz="quarter" idx="12"/>
          </p:nvPr>
        </p:nvSpPr>
        <p:spPr/>
        <p:txBody>
          <a:bodyPr/>
          <a:lstStyle/>
          <a:p>
            <a:fld id="{24C8C45C-947F-4981-8B3F-4F32E973C901}" type="slidenum">
              <a:rPr lang="da-DK" smtClean="0"/>
              <a:pPr/>
              <a:t>34</a:t>
            </a:fld>
            <a:endParaRPr lang="da-DK" dirty="0"/>
          </a:p>
        </p:txBody>
      </p:sp>
      <p:sp>
        <p:nvSpPr>
          <p:cNvPr id="5" name="Pladsholder til dato 4">
            <a:extLst>
              <a:ext uri="{FF2B5EF4-FFF2-40B4-BE49-F238E27FC236}">
                <a16:creationId xmlns:a16="http://schemas.microsoft.com/office/drawing/2014/main" id="{A73F91BA-1270-4C0B-BDF0-D18DCBA23EE4}"/>
              </a:ext>
            </a:extLst>
          </p:cNvPr>
          <p:cNvSpPr>
            <a:spLocks noGrp="1"/>
          </p:cNvSpPr>
          <p:nvPr>
            <p:ph type="dt" sz="half" idx="10"/>
          </p:nvPr>
        </p:nvSpPr>
        <p:spPr/>
        <p:txBody>
          <a:bodyPr/>
          <a:lstStyle/>
          <a:p>
            <a:endParaRPr lang="da-DK" dirty="0"/>
          </a:p>
        </p:txBody>
      </p:sp>
      <p:sp>
        <p:nvSpPr>
          <p:cNvPr id="6" name="Pladsholder til sidefod 5">
            <a:extLst>
              <a:ext uri="{FF2B5EF4-FFF2-40B4-BE49-F238E27FC236}">
                <a16:creationId xmlns:a16="http://schemas.microsoft.com/office/drawing/2014/main" id="{29692910-DCC3-4529-86E8-48E17BE11274}"/>
              </a:ext>
            </a:extLst>
          </p:cNvPr>
          <p:cNvSpPr>
            <a:spLocks noGrp="1"/>
          </p:cNvSpPr>
          <p:nvPr>
            <p:ph type="ftr" sz="quarter" idx="11"/>
          </p:nvPr>
        </p:nvSpPr>
        <p:spPr/>
        <p:txBody>
          <a:bodyPr/>
          <a:lstStyle/>
          <a:p>
            <a:endParaRPr lang="da-DK" dirty="0"/>
          </a:p>
        </p:txBody>
      </p:sp>
      <p:pic>
        <p:nvPicPr>
          <p:cNvPr id="7" name="Billede 6">
            <a:extLst>
              <a:ext uri="{FF2B5EF4-FFF2-40B4-BE49-F238E27FC236}">
                <a16:creationId xmlns:a16="http://schemas.microsoft.com/office/drawing/2014/main" id="{C6E357C2-BE00-4C7D-8D94-A6896A8BC9CA}"/>
              </a:ext>
            </a:extLst>
          </p:cNvPr>
          <p:cNvPicPr>
            <a:picLocks noChangeAspect="1"/>
          </p:cNvPicPr>
          <p:nvPr/>
        </p:nvPicPr>
        <p:blipFill>
          <a:blip r:embed="rId2"/>
          <a:stretch>
            <a:fillRect/>
          </a:stretch>
        </p:blipFill>
        <p:spPr>
          <a:xfrm>
            <a:off x="2500312" y="1746142"/>
            <a:ext cx="7191375" cy="4419600"/>
          </a:xfrm>
          <a:prstGeom prst="rect">
            <a:avLst/>
          </a:prstGeom>
        </p:spPr>
      </p:pic>
    </p:spTree>
    <p:extLst>
      <p:ext uri="{BB962C8B-B14F-4D97-AF65-F5344CB8AC3E}">
        <p14:creationId xmlns:p14="http://schemas.microsoft.com/office/powerpoint/2010/main" val="35930755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F7741F-2792-4D19-BAF7-903D67D6C79F}"/>
              </a:ext>
            </a:extLst>
          </p:cNvPr>
          <p:cNvSpPr>
            <a:spLocks noGrp="1"/>
          </p:cNvSpPr>
          <p:nvPr>
            <p:ph type="title"/>
          </p:nvPr>
        </p:nvSpPr>
        <p:spPr/>
        <p:txBody>
          <a:bodyPr/>
          <a:lstStyle/>
          <a:p>
            <a:r>
              <a:rPr lang="da-DK" dirty="0"/>
              <a:t>Månelandingsprojektet i Skotland</a:t>
            </a:r>
          </a:p>
        </p:txBody>
      </p:sp>
      <p:sp>
        <p:nvSpPr>
          <p:cNvPr id="4" name="Pladsholder til slidenummer 3">
            <a:extLst>
              <a:ext uri="{FF2B5EF4-FFF2-40B4-BE49-F238E27FC236}">
                <a16:creationId xmlns:a16="http://schemas.microsoft.com/office/drawing/2014/main" id="{0ED7946F-822C-4D57-AA32-74ED0B389C15}"/>
              </a:ext>
            </a:extLst>
          </p:cNvPr>
          <p:cNvSpPr>
            <a:spLocks noGrp="1"/>
          </p:cNvSpPr>
          <p:nvPr>
            <p:ph type="sldNum" sz="quarter" idx="12"/>
          </p:nvPr>
        </p:nvSpPr>
        <p:spPr/>
        <p:txBody>
          <a:bodyPr/>
          <a:lstStyle/>
          <a:p>
            <a:fld id="{24C8C45C-947F-4981-8B3F-4F32E973C901}" type="slidenum">
              <a:rPr lang="da-DK" smtClean="0"/>
              <a:pPr/>
              <a:t>35</a:t>
            </a:fld>
            <a:endParaRPr lang="da-DK" dirty="0"/>
          </a:p>
        </p:txBody>
      </p:sp>
      <p:sp>
        <p:nvSpPr>
          <p:cNvPr id="5" name="Pladsholder til dato 4">
            <a:extLst>
              <a:ext uri="{FF2B5EF4-FFF2-40B4-BE49-F238E27FC236}">
                <a16:creationId xmlns:a16="http://schemas.microsoft.com/office/drawing/2014/main" id="{A73F91BA-1270-4C0B-BDF0-D18DCBA23EE4}"/>
              </a:ext>
            </a:extLst>
          </p:cNvPr>
          <p:cNvSpPr>
            <a:spLocks noGrp="1"/>
          </p:cNvSpPr>
          <p:nvPr>
            <p:ph type="dt" sz="half" idx="10"/>
          </p:nvPr>
        </p:nvSpPr>
        <p:spPr/>
        <p:txBody>
          <a:bodyPr/>
          <a:lstStyle/>
          <a:p>
            <a:endParaRPr lang="da-DK" dirty="0"/>
          </a:p>
        </p:txBody>
      </p:sp>
      <p:sp>
        <p:nvSpPr>
          <p:cNvPr id="6" name="Pladsholder til sidefod 5">
            <a:extLst>
              <a:ext uri="{FF2B5EF4-FFF2-40B4-BE49-F238E27FC236}">
                <a16:creationId xmlns:a16="http://schemas.microsoft.com/office/drawing/2014/main" id="{29692910-DCC3-4529-86E8-48E17BE11274}"/>
              </a:ext>
            </a:extLst>
          </p:cNvPr>
          <p:cNvSpPr>
            <a:spLocks noGrp="1"/>
          </p:cNvSpPr>
          <p:nvPr>
            <p:ph type="ftr" sz="quarter" idx="11"/>
          </p:nvPr>
        </p:nvSpPr>
        <p:spPr/>
        <p:txBody>
          <a:bodyPr/>
          <a:lstStyle/>
          <a:p>
            <a:endParaRPr lang="da-DK" dirty="0"/>
          </a:p>
        </p:txBody>
      </p:sp>
      <p:sp>
        <p:nvSpPr>
          <p:cNvPr id="8" name="Pladsholder til tekst 2">
            <a:extLst>
              <a:ext uri="{FF2B5EF4-FFF2-40B4-BE49-F238E27FC236}">
                <a16:creationId xmlns:a16="http://schemas.microsoft.com/office/drawing/2014/main" id="{9640C33D-2C00-4BEE-8F2F-C5F6927B09D5}"/>
              </a:ext>
            </a:extLst>
          </p:cNvPr>
          <p:cNvSpPr>
            <a:spLocks noGrp="1"/>
          </p:cNvSpPr>
          <p:nvPr>
            <p:ph type="body" sz="quarter" idx="13"/>
          </p:nvPr>
        </p:nvSpPr>
        <p:spPr>
          <a:xfrm>
            <a:off x="647700" y="2186167"/>
            <a:ext cx="7364924" cy="2125265"/>
          </a:xfrm>
        </p:spPr>
        <p:txBody>
          <a:bodyPr numCol="1"/>
          <a:lstStyle/>
          <a:p>
            <a:pPr>
              <a:buFontTx/>
              <a:buChar char="-"/>
            </a:pPr>
            <a:r>
              <a:rPr lang="da-DK" dirty="0"/>
              <a:t>Skotland er økonomisk presset i bund efter finanskrisen, og de sociale problemer koster tungt i statskassen. De nedsætter The Christie </a:t>
            </a:r>
            <a:r>
              <a:rPr lang="da-DK" dirty="0" err="1"/>
              <a:t>Commission</a:t>
            </a:r>
            <a:endParaRPr lang="da-DK" dirty="0"/>
          </a:p>
          <a:p>
            <a:pPr>
              <a:buFontTx/>
              <a:buChar char="-"/>
            </a:pPr>
            <a:r>
              <a:rPr lang="da-DK" dirty="0"/>
              <a:t>Vision: Staten skal prioritere sine udgifter på socialområdet, hvor 40 % går til indgreb, der kunne være undgået med forebyggelse</a:t>
            </a:r>
          </a:p>
          <a:p>
            <a:pPr>
              <a:buFontTx/>
              <a:buChar char="-"/>
            </a:pPr>
            <a:r>
              <a:rPr lang="da-DK" dirty="0"/>
              <a:t>Viden: Opretter </a:t>
            </a:r>
            <a:r>
              <a:rPr lang="da-DK" dirty="0" err="1"/>
              <a:t>What</a:t>
            </a:r>
            <a:r>
              <a:rPr lang="da-DK" dirty="0"/>
              <a:t> Works Scotland – storstilet samarbejde om anvendt forskning og viden fra fronten</a:t>
            </a:r>
          </a:p>
          <a:p>
            <a:pPr>
              <a:buFontTx/>
              <a:buChar char="-"/>
            </a:pPr>
            <a:r>
              <a:rPr lang="da-DK" dirty="0"/>
              <a:t>Vedholdenhed: Arbejdet foregår i nye partnerskaber med inddragelse praktikere og civilsamfund</a:t>
            </a:r>
          </a:p>
        </p:txBody>
      </p:sp>
      <p:pic>
        <p:nvPicPr>
          <p:cNvPr id="1026" name="Picture 2" descr="Whatever happened to…the Christie Commission?">
            <a:extLst>
              <a:ext uri="{FF2B5EF4-FFF2-40B4-BE49-F238E27FC236}">
                <a16:creationId xmlns:a16="http://schemas.microsoft.com/office/drawing/2014/main" id="{728000E4-09E8-4DEB-842B-5C646B7A5E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5602" y="2059096"/>
            <a:ext cx="2066925" cy="3514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21257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F7741F-2792-4D19-BAF7-903D67D6C79F}"/>
              </a:ext>
            </a:extLst>
          </p:cNvPr>
          <p:cNvSpPr>
            <a:spLocks noGrp="1"/>
          </p:cNvSpPr>
          <p:nvPr>
            <p:ph type="title"/>
          </p:nvPr>
        </p:nvSpPr>
        <p:spPr/>
        <p:txBody>
          <a:bodyPr/>
          <a:lstStyle/>
          <a:p>
            <a:r>
              <a:rPr lang="da-DK" dirty="0"/>
              <a:t>Sektorforandringer i </a:t>
            </a:r>
            <a:r>
              <a:rPr lang="da-DK" dirty="0" err="1"/>
              <a:t>Venlo</a:t>
            </a:r>
            <a:r>
              <a:rPr lang="da-DK" dirty="0"/>
              <a:t>-regionen, Holland</a:t>
            </a:r>
          </a:p>
        </p:txBody>
      </p:sp>
      <p:sp>
        <p:nvSpPr>
          <p:cNvPr id="4" name="Pladsholder til slidenummer 3">
            <a:extLst>
              <a:ext uri="{FF2B5EF4-FFF2-40B4-BE49-F238E27FC236}">
                <a16:creationId xmlns:a16="http://schemas.microsoft.com/office/drawing/2014/main" id="{0ED7946F-822C-4D57-AA32-74ED0B389C15}"/>
              </a:ext>
            </a:extLst>
          </p:cNvPr>
          <p:cNvSpPr>
            <a:spLocks noGrp="1"/>
          </p:cNvSpPr>
          <p:nvPr>
            <p:ph type="sldNum" sz="quarter" idx="12"/>
          </p:nvPr>
        </p:nvSpPr>
        <p:spPr/>
        <p:txBody>
          <a:bodyPr/>
          <a:lstStyle/>
          <a:p>
            <a:fld id="{24C8C45C-947F-4981-8B3F-4F32E973C901}" type="slidenum">
              <a:rPr lang="da-DK" smtClean="0"/>
              <a:pPr/>
              <a:t>36</a:t>
            </a:fld>
            <a:endParaRPr lang="da-DK" dirty="0"/>
          </a:p>
        </p:txBody>
      </p:sp>
      <p:sp>
        <p:nvSpPr>
          <p:cNvPr id="5" name="Pladsholder til dato 4">
            <a:extLst>
              <a:ext uri="{FF2B5EF4-FFF2-40B4-BE49-F238E27FC236}">
                <a16:creationId xmlns:a16="http://schemas.microsoft.com/office/drawing/2014/main" id="{A73F91BA-1270-4C0B-BDF0-D18DCBA23EE4}"/>
              </a:ext>
            </a:extLst>
          </p:cNvPr>
          <p:cNvSpPr>
            <a:spLocks noGrp="1"/>
          </p:cNvSpPr>
          <p:nvPr>
            <p:ph type="dt" sz="half" idx="10"/>
          </p:nvPr>
        </p:nvSpPr>
        <p:spPr/>
        <p:txBody>
          <a:bodyPr/>
          <a:lstStyle/>
          <a:p>
            <a:endParaRPr lang="da-DK" dirty="0"/>
          </a:p>
        </p:txBody>
      </p:sp>
      <p:sp>
        <p:nvSpPr>
          <p:cNvPr id="6" name="Pladsholder til sidefod 5">
            <a:extLst>
              <a:ext uri="{FF2B5EF4-FFF2-40B4-BE49-F238E27FC236}">
                <a16:creationId xmlns:a16="http://schemas.microsoft.com/office/drawing/2014/main" id="{29692910-DCC3-4529-86E8-48E17BE11274}"/>
              </a:ext>
            </a:extLst>
          </p:cNvPr>
          <p:cNvSpPr>
            <a:spLocks noGrp="1"/>
          </p:cNvSpPr>
          <p:nvPr>
            <p:ph type="ftr" sz="quarter" idx="11"/>
          </p:nvPr>
        </p:nvSpPr>
        <p:spPr/>
        <p:txBody>
          <a:bodyPr/>
          <a:lstStyle/>
          <a:p>
            <a:endParaRPr lang="da-DK" dirty="0"/>
          </a:p>
        </p:txBody>
      </p:sp>
      <p:sp>
        <p:nvSpPr>
          <p:cNvPr id="8" name="Pladsholder til tekst 2">
            <a:extLst>
              <a:ext uri="{FF2B5EF4-FFF2-40B4-BE49-F238E27FC236}">
                <a16:creationId xmlns:a16="http://schemas.microsoft.com/office/drawing/2014/main" id="{9640C33D-2C00-4BEE-8F2F-C5F6927B09D5}"/>
              </a:ext>
            </a:extLst>
          </p:cNvPr>
          <p:cNvSpPr>
            <a:spLocks noGrp="1"/>
          </p:cNvSpPr>
          <p:nvPr>
            <p:ph type="body" sz="quarter" idx="13"/>
          </p:nvPr>
        </p:nvSpPr>
        <p:spPr>
          <a:xfrm>
            <a:off x="647700" y="2186167"/>
            <a:ext cx="7364924" cy="2125265"/>
          </a:xfrm>
        </p:spPr>
        <p:txBody>
          <a:bodyPr numCol="1"/>
          <a:lstStyle/>
          <a:p>
            <a:pPr>
              <a:buFontTx/>
              <a:buChar char="-"/>
            </a:pPr>
            <a:r>
              <a:rPr lang="da-DK" dirty="0"/>
              <a:t>Landbrugsområdet </a:t>
            </a:r>
            <a:r>
              <a:rPr lang="da-DK" dirty="0" err="1"/>
              <a:t>Venlo</a:t>
            </a:r>
            <a:r>
              <a:rPr lang="da-DK" dirty="0"/>
              <a:t> presses økonomisk og miljømæssigt</a:t>
            </a:r>
          </a:p>
          <a:p>
            <a:pPr>
              <a:buFontTx/>
              <a:buChar char="-"/>
            </a:pPr>
            <a:r>
              <a:rPr lang="da-DK" dirty="0"/>
              <a:t>Vedholdenhed: Lokale erhvervsbosser og regionale politikere går sammen om grøn vækstalliance. Herfra opstår formelt netværk af organisationer fra alle sektorer og civilsamfund</a:t>
            </a:r>
          </a:p>
          <a:p>
            <a:pPr>
              <a:buFontTx/>
              <a:buChar char="-"/>
            </a:pPr>
            <a:r>
              <a:rPr lang="da-DK" dirty="0"/>
              <a:t>Viden: Skaber </a:t>
            </a:r>
            <a:r>
              <a:rPr lang="da-DK" dirty="0" err="1"/>
              <a:t>setup</a:t>
            </a:r>
            <a:r>
              <a:rPr lang="da-DK" dirty="0"/>
              <a:t>, der udvikler og tester innovative løsninger såsom at skabe 15.000 arbejdspladser gennem bæredygtig anvendelse af store landarealer til </a:t>
            </a:r>
            <a:r>
              <a:rPr lang="da-DK" dirty="0" err="1"/>
              <a:t>int</a:t>
            </a:r>
            <a:r>
              <a:rPr lang="da-DK" dirty="0"/>
              <a:t>. virksomheder</a:t>
            </a:r>
          </a:p>
        </p:txBody>
      </p:sp>
      <p:pic>
        <p:nvPicPr>
          <p:cNvPr id="2050" name="Picture 2" descr="Greenport Venlo: bedrijven, campus, natuur &amp; recreatie">
            <a:extLst>
              <a:ext uri="{FF2B5EF4-FFF2-40B4-BE49-F238E27FC236}">
                <a16:creationId xmlns:a16="http://schemas.microsoft.com/office/drawing/2014/main" id="{D2F3727A-0114-4F22-B275-EEE49FA14C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0959" y="2384742"/>
            <a:ext cx="3768668" cy="2962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63358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F53813-1323-49E2-A4B5-7555096450F5}"/>
              </a:ext>
            </a:extLst>
          </p:cNvPr>
          <p:cNvSpPr>
            <a:spLocks noGrp="1"/>
          </p:cNvSpPr>
          <p:nvPr>
            <p:ph type="title"/>
          </p:nvPr>
        </p:nvSpPr>
        <p:spPr/>
        <p:txBody>
          <a:bodyPr/>
          <a:lstStyle/>
          <a:p>
            <a:r>
              <a:rPr lang="da-DK" dirty="0"/>
              <a:t>Policy-innovation i Gentofte</a:t>
            </a:r>
            <a:br>
              <a:rPr lang="da-DK" dirty="0"/>
            </a:br>
            <a:endParaRPr lang="da-DK" dirty="0"/>
          </a:p>
        </p:txBody>
      </p:sp>
      <p:sp>
        <p:nvSpPr>
          <p:cNvPr id="3" name="Pladsholder til tekst 2">
            <a:extLst>
              <a:ext uri="{FF2B5EF4-FFF2-40B4-BE49-F238E27FC236}">
                <a16:creationId xmlns:a16="http://schemas.microsoft.com/office/drawing/2014/main" id="{4730371D-E8BB-4F9F-B7BF-8B27C8107340}"/>
              </a:ext>
            </a:extLst>
          </p:cNvPr>
          <p:cNvSpPr>
            <a:spLocks noGrp="1"/>
          </p:cNvSpPr>
          <p:nvPr>
            <p:ph type="body" sz="quarter" idx="13"/>
          </p:nvPr>
        </p:nvSpPr>
        <p:spPr>
          <a:xfrm>
            <a:off x="647700" y="2229759"/>
            <a:ext cx="8372314" cy="3413648"/>
          </a:xfrm>
        </p:spPr>
        <p:txBody>
          <a:bodyPr numCol="1"/>
          <a:lstStyle/>
          <a:p>
            <a:r>
              <a:rPr lang="da-DK" dirty="0"/>
              <a:t>I 2015 reorganiserede Gentofte Kommune der politiske arbejde, så det centrerer sig om vedholdenhed og nye former for inddragelse</a:t>
            </a:r>
          </a:p>
          <a:p>
            <a:r>
              <a:rPr lang="da-DK" dirty="0"/>
              <a:t>8 opgaveudvalg skal bringe nye idéer ind i det politiske arbejde</a:t>
            </a:r>
          </a:p>
          <a:p>
            <a:r>
              <a:rPr lang="da-DK" dirty="0"/>
              <a:t>Består typisk af fem politikere, tre embedsmænd og ti borgere/stakeholders – og kan inddrage flere i nye partnerskaber</a:t>
            </a:r>
          </a:p>
          <a:p>
            <a:r>
              <a:rPr lang="da-DK" dirty="0"/>
              <a:t>Konklusion: ”Det giver mere energi og inspiration, og er på mange måder et bedre fundament for at udvikle politik.”</a:t>
            </a:r>
          </a:p>
        </p:txBody>
      </p:sp>
      <p:sp>
        <p:nvSpPr>
          <p:cNvPr id="4" name="Pladsholder til slidenummer 3">
            <a:extLst>
              <a:ext uri="{FF2B5EF4-FFF2-40B4-BE49-F238E27FC236}">
                <a16:creationId xmlns:a16="http://schemas.microsoft.com/office/drawing/2014/main" id="{314B0742-700F-419B-B047-ADF0BA9AF2EE}"/>
              </a:ext>
            </a:extLst>
          </p:cNvPr>
          <p:cNvSpPr>
            <a:spLocks noGrp="1"/>
          </p:cNvSpPr>
          <p:nvPr>
            <p:ph type="sldNum" sz="quarter" idx="12"/>
          </p:nvPr>
        </p:nvSpPr>
        <p:spPr/>
        <p:txBody>
          <a:bodyPr/>
          <a:lstStyle/>
          <a:p>
            <a:fld id="{24C8C45C-947F-4981-8B3F-4F32E973C901}" type="slidenum">
              <a:rPr lang="da-DK" smtClean="0"/>
              <a:pPr/>
              <a:t>37</a:t>
            </a:fld>
            <a:endParaRPr lang="da-DK" dirty="0"/>
          </a:p>
        </p:txBody>
      </p:sp>
      <p:sp>
        <p:nvSpPr>
          <p:cNvPr id="5" name="Pladsholder til dato 4">
            <a:extLst>
              <a:ext uri="{FF2B5EF4-FFF2-40B4-BE49-F238E27FC236}">
                <a16:creationId xmlns:a16="http://schemas.microsoft.com/office/drawing/2014/main" id="{9018272D-F2F3-4A5A-B532-C6ED8968C866}"/>
              </a:ext>
            </a:extLst>
          </p:cNvPr>
          <p:cNvSpPr>
            <a:spLocks noGrp="1"/>
          </p:cNvSpPr>
          <p:nvPr>
            <p:ph type="dt" sz="half" idx="10"/>
          </p:nvPr>
        </p:nvSpPr>
        <p:spPr/>
        <p:txBody>
          <a:bodyPr/>
          <a:lstStyle/>
          <a:p>
            <a:endParaRPr lang="da-DK" dirty="0"/>
          </a:p>
        </p:txBody>
      </p:sp>
      <p:sp>
        <p:nvSpPr>
          <p:cNvPr id="6" name="Pladsholder til sidefod 5">
            <a:extLst>
              <a:ext uri="{FF2B5EF4-FFF2-40B4-BE49-F238E27FC236}">
                <a16:creationId xmlns:a16="http://schemas.microsoft.com/office/drawing/2014/main" id="{97837194-E321-4FE8-A6DA-25C4DC427758}"/>
              </a:ext>
            </a:extLst>
          </p:cNvPr>
          <p:cNvSpPr>
            <a:spLocks noGrp="1"/>
          </p:cNvSpPr>
          <p:nvPr>
            <p:ph type="ftr" sz="quarter" idx="11"/>
          </p:nvPr>
        </p:nvSpPr>
        <p:spPr/>
        <p:txBody>
          <a:bodyPr/>
          <a:lstStyle/>
          <a:p>
            <a:endParaRPr lang="da-DK" dirty="0"/>
          </a:p>
        </p:txBody>
      </p:sp>
      <p:pic>
        <p:nvPicPr>
          <p:cNvPr id="3074" name="Picture 2" descr="Gentofte Kommune">
            <a:extLst>
              <a:ext uri="{FF2B5EF4-FFF2-40B4-BE49-F238E27FC236}">
                <a16:creationId xmlns:a16="http://schemas.microsoft.com/office/drawing/2014/main" id="{37C80B99-5BEF-44A3-86B9-B99DED1110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0445" y="2938083"/>
            <a:ext cx="2343150" cy="195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66093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ato 2">
            <a:extLst>
              <a:ext uri="{FF2B5EF4-FFF2-40B4-BE49-F238E27FC236}">
                <a16:creationId xmlns:a16="http://schemas.microsoft.com/office/drawing/2014/main" id="{A64AB6DF-42F3-4B2A-ABB5-07647D08CB3D}"/>
              </a:ext>
            </a:extLst>
          </p:cNvPr>
          <p:cNvSpPr>
            <a:spLocks noGrp="1"/>
          </p:cNvSpPr>
          <p:nvPr>
            <p:ph type="dt" sz="half" idx="10"/>
          </p:nvPr>
        </p:nvSpPr>
        <p:spPr/>
        <p:txBody>
          <a:bodyPr/>
          <a:lstStyle/>
          <a:p>
            <a:endParaRPr lang="da-DK" dirty="0"/>
          </a:p>
        </p:txBody>
      </p:sp>
      <p:sp>
        <p:nvSpPr>
          <p:cNvPr id="4" name="Pladsholder til sidefod 3">
            <a:extLst>
              <a:ext uri="{FF2B5EF4-FFF2-40B4-BE49-F238E27FC236}">
                <a16:creationId xmlns:a16="http://schemas.microsoft.com/office/drawing/2014/main" id="{E3B5DD9F-3659-4E8B-B33F-F5E54894229C}"/>
              </a:ext>
            </a:extLst>
          </p:cNvPr>
          <p:cNvSpPr>
            <a:spLocks noGrp="1"/>
          </p:cNvSpPr>
          <p:nvPr>
            <p:ph type="ftr" sz="quarter" idx="11"/>
          </p:nvPr>
        </p:nvSpPr>
        <p:spPr/>
        <p:txBody>
          <a:bodyPr/>
          <a:lstStyle/>
          <a:p>
            <a:endParaRPr lang="da-DK" dirty="0"/>
          </a:p>
        </p:txBody>
      </p:sp>
      <p:sp>
        <p:nvSpPr>
          <p:cNvPr id="5" name="Pladsholder til slidenummer 4">
            <a:extLst>
              <a:ext uri="{FF2B5EF4-FFF2-40B4-BE49-F238E27FC236}">
                <a16:creationId xmlns:a16="http://schemas.microsoft.com/office/drawing/2014/main" id="{E1C38E63-2D6D-4BD2-BAC9-F36B3C2278FB}"/>
              </a:ext>
            </a:extLst>
          </p:cNvPr>
          <p:cNvSpPr>
            <a:spLocks noGrp="1"/>
          </p:cNvSpPr>
          <p:nvPr>
            <p:ph type="sldNum" sz="quarter" idx="12"/>
          </p:nvPr>
        </p:nvSpPr>
        <p:spPr/>
        <p:txBody>
          <a:bodyPr/>
          <a:lstStyle/>
          <a:p>
            <a:fld id="{24C8C45C-947F-4981-8B3F-4F32E973C901}" type="slidenum">
              <a:rPr lang="da-DK" smtClean="0"/>
              <a:pPr/>
              <a:t>38</a:t>
            </a:fld>
            <a:endParaRPr lang="da-DK" dirty="0"/>
          </a:p>
        </p:txBody>
      </p:sp>
      <p:sp>
        <p:nvSpPr>
          <p:cNvPr id="6" name="Pladsholder til tekst 5">
            <a:extLst>
              <a:ext uri="{FF2B5EF4-FFF2-40B4-BE49-F238E27FC236}">
                <a16:creationId xmlns:a16="http://schemas.microsoft.com/office/drawing/2014/main" id="{3017AA99-FDDB-42EA-830C-51A0C151AFA9}"/>
              </a:ext>
            </a:extLst>
          </p:cNvPr>
          <p:cNvSpPr>
            <a:spLocks noGrp="1"/>
          </p:cNvSpPr>
          <p:nvPr>
            <p:ph type="body" sz="quarter" idx="14"/>
          </p:nvPr>
        </p:nvSpPr>
        <p:spPr>
          <a:xfrm>
            <a:off x="4519147" y="1470893"/>
            <a:ext cx="7195688" cy="2866394"/>
          </a:xfrm>
        </p:spPr>
        <p:txBody>
          <a:bodyPr/>
          <a:lstStyle/>
          <a:p>
            <a:r>
              <a:rPr lang="da-DK" sz="2800" dirty="0"/>
              <a:t>Hvor vi er nu, er trods alt “… et velkendt og bekvemt sted at være sammenlignet med udsigten til det ukendte. Dette er vores midtlivskrise. Måske foretrækker vi at svælge i den.”</a:t>
            </a:r>
          </a:p>
        </p:txBody>
      </p:sp>
      <p:pic>
        <p:nvPicPr>
          <p:cNvPr id="4100" name="Picture 4" descr="I'll Give You a Partial Democratic Package: Talking to David Runciman –  BLARB">
            <a:extLst>
              <a:ext uri="{FF2B5EF4-FFF2-40B4-BE49-F238E27FC236}">
                <a16:creationId xmlns:a16="http://schemas.microsoft.com/office/drawing/2014/main" id="{EB4F75EF-C5C0-4C79-B024-574B6A46A34C}"/>
              </a:ext>
            </a:extLst>
          </p:cNvPr>
          <p:cNvPicPr>
            <a:picLocks noGrp="1" noChangeAspect="1" noChangeArrowheads="1"/>
          </p:cNvPicPr>
          <p:nvPr>
            <p:ph type="pic" idx="13"/>
          </p:nvPr>
        </p:nvPicPr>
        <p:blipFill>
          <a:blip r:embed="rId2" cstate="screen">
            <a:extLst>
              <a:ext uri="{28A0092B-C50C-407E-A947-70E740481C1C}">
                <a14:useLocalDpi xmlns:a14="http://schemas.microsoft.com/office/drawing/2010/main" val="0"/>
              </a:ext>
            </a:extLst>
          </a:blip>
          <a:srcRect l="6968" r="6968"/>
          <a:stretch>
            <a:fillRect/>
          </a:stretch>
        </p:blipFill>
        <p:spPr bwMode="auto">
          <a:xfrm>
            <a:off x="244475" y="1644650"/>
            <a:ext cx="3871913" cy="2519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13592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823F39-83F6-4A3F-8538-FDD980D3614E}"/>
              </a:ext>
            </a:extLst>
          </p:cNvPr>
          <p:cNvSpPr>
            <a:spLocks noGrp="1"/>
          </p:cNvSpPr>
          <p:nvPr>
            <p:ph type="title"/>
          </p:nvPr>
        </p:nvSpPr>
        <p:spPr/>
        <p:txBody>
          <a:bodyPr/>
          <a:lstStyle/>
          <a:p>
            <a:r>
              <a:rPr lang="da-DK" dirty="0"/>
              <a:t>Fra systemverden til livsverden</a:t>
            </a:r>
          </a:p>
        </p:txBody>
      </p:sp>
      <p:sp>
        <p:nvSpPr>
          <p:cNvPr id="4" name="Pladsholder til slidenummer 3">
            <a:extLst>
              <a:ext uri="{FF2B5EF4-FFF2-40B4-BE49-F238E27FC236}">
                <a16:creationId xmlns:a16="http://schemas.microsoft.com/office/drawing/2014/main" id="{8D6DD8CD-E1A8-4096-96CC-4C9237434938}"/>
              </a:ext>
            </a:extLst>
          </p:cNvPr>
          <p:cNvSpPr>
            <a:spLocks noGrp="1"/>
          </p:cNvSpPr>
          <p:nvPr>
            <p:ph type="sldNum" sz="quarter" idx="12"/>
          </p:nvPr>
        </p:nvSpPr>
        <p:spPr/>
        <p:txBody>
          <a:bodyPr/>
          <a:lstStyle/>
          <a:p>
            <a:fld id="{24C8C45C-947F-4981-8B3F-4F32E973C901}" type="slidenum">
              <a:rPr lang="da-DK" smtClean="0"/>
              <a:pPr/>
              <a:t>39</a:t>
            </a:fld>
            <a:endParaRPr lang="da-DK" dirty="0"/>
          </a:p>
        </p:txBody>
      </p:sp>
      <p:sp>
        <p:nvSpPr>
          <p:cNvPr id="5" name="Pladsholder til dato 4">
            <a:extLst>
              <a:ext uri="{FF2B5EF4-FFF2-40B4-BE49-F238E27FC236}">
                <a16:creationId xmlns:a16="http://schemas.microsoft.com/office/drawing/2014/main" id="{76541E32-2883-4672-A70C-502E636961F3}"/>
              </a:ext>
            </a:extLst>
          </p:cNvPr>
          <p:cNvSpPr>
            <a:spLocks noGrp="1"/>
          </p:cNvSpPr>
          <p:nvPr>
            <p:ph type="dt" sz="half" idx="10"/>
          </p:nvPr>
        </p:nvSpPr>
        <p:spPr/>
        <p:txBody>
          <a:bodyPr/>
          <a:lstStyle/>
          <a:p>
            <a:endParaRPr lang="da-DK" dirty="0"/>
          </a:p>
        </p:txBody>
      </p:sp>
      <p:sp>
        <p:nvSpPr>
          <p:cNvPr id="6" name="Pladsholder til sidefod 5">
            <a:extLst>
              <a:ext uri="{FF2B5EF4-FFF2-40B4-BE49-F238E27FC236}">
                <a16:creationId xmlns:a16="http://schemas.microsoft.com/office/drawing/2014/main" id="{24C52727-6D0B-433B-8982-7CD4E3679581}"/>
              </a:ext>
            </a:extLst>
          </p:cNvPr>
          <p:cNvSpPr>
            <a:spLocks noGrp="1"/>
          </p:cNvSpPr>
          <p:nvPr>
            <p:ph type="ftr" sz="quarter" idx="11"/>
          </p:nvPr>
        </p:nvSpPr>
        <p:spPr/>
        <p:txBody>
          <a:bodyPr/>
          <a:lstStyle/>
          <a:p>
            <a:endParaRPr lang="da-DK" dirty="0"/>
          </a:p>
        </p:txBody>
      </p:sp>
      <p:pic>
        <p:nvPicPr>
          <p:cNvPr id="4098" name="Picture 2" descr="Jürgen Habermas | 3sSA Wiki | Fandom">
            <a:extLst>
              <a:ext uri="{FF2B5EF4-FFF2-40B4-BE49-F238E27FC236}">
                <a16:creationId xmlns:a16="http://schemas.microsoft.com/office/drawing/2014/main" id="{C117F223-A31C-40C7-A7A5-9EA0786C8DFE}"/>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986887" y="2136071"/>
            <a:ext cx="3505136" cy="3789336"/>
          </a:xfrm>
          <a:prstGeom prst="rect">
            <a:avLst/>
          </a:prstGeom>
          <a:noFill/>
          <a:extLst>
            <a:ext uri="{909E8E84-426E-40DD-AFC4-6F175D3DCCD1}">
              <a14:hiddenFill xmlns:a14="http://schemas.microsoft.com/office/drawing/2010/main">
                <a:solidFill>
                  <a:srgbClr val="FFFFFF"/>
                </a:solidFill>
              </a14:hiddenFill>
            </a:ext>
          </a:extLst>
        </p:spPr>
      </p:pic>
      <p:sp>
        <p:nvSpPr>
          <p:cNvPr id="8" name="Pladsholder til tekst 2">
            <a:extLst>
              <a:ext uri="{FF2B5EF4-FFF2-40B4-BE49-F238E27FC236}">
                <a16:creationId xmlns:a16="http://schemas.microsoft.com/office/drawing/2014/main" id="{2E34EE21-BA18-43B7-B22A-4C57BA9A9089}"/>
              </a:ext>
            </a:extLst>
          </p:cNvPr>
          <p:cNvSpPr>
            <a:spLocks noGrp="1"/>
          </p:cNvSpPr>
          <p:nvPr>
            <p:ph type="body" sz="quarter" idx="13"/>
          </p:nvPr>
        </p:nvSpPr>
        <p:spPr>
          <a:xfrm>
            <a:off x="5357218" y="2229759"/>
            <a:ext cx="5825653" cy="2125265"/>
          </a:xfrm>
        </p:spPr>
        <p:txBody>
          <a:bodyPr numCol="1"/>
          <a:lstStyle/>
          <a:p>
            <a:pPr>
              <a:buFontTx/>
              <a:buChar char="-"/>
            </a:pPr>
            <a:r>
              <a:rPr lang="da-DK" dirty="0"/>
              <a:t>Vi er ved at have udtømt systemverdenens simple håndtag</a:t>
            </a:r>
          </a:p>
          <a:p>
            <a:pPr>
              <a:buFontTx/>
              <a:buChar char="-"/>
            </a:pPr>
            <a:r>
              <a:rPr lang="da-DK" dirty="0"/>
              <a:t>Vi skal i stigende grad se mod livsverdenen for at forstå og løse de komplekse problemer. Med andre ord mere mennesketænkning</a:t>
            </a:r>
          </a:p>
          <a:p>
            <a:pPr>
              <a:buFontTx/>
              <a:buChar char="-"/>
            </a:pPr>
            <a:r>
              <a:rPr lang="da-DK" dirty="0"/>
              <a:t>I nye fora og partnerskaber mellem offentlig, privat og civilsamfund</a:t>
            </a:r>
          </a:p>
        </p:txBody>
      </p:sp>
    </p:spTree>
    <p:extLst>
      <p:ext uri="{BB962C8B-B14F-4D97-AF65-F5344CB8AC3E}">
        <p14:creationId xmlns:p14="http://schemas.microsoft.com/office/powerpoint/2010/main" val="1030036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0272B4-712A-4DDD-AB00-D02E657F05F6}"/>
              </a:ext>
            </a:extLst>
          </p:cNvPr>
          <p:cNvSpPr>
            <a:spLocks noGrp="1"/>
          </p:cNvSpPr>
          <p:nvPr>
            <p:ph type="ctrTitle"/>
          </p:nvPr>
        </p:nvSpPr>
        <p:spPr/>
        <p:txBody>
          <a:bodyPr/>
          <a:lstStyle/>
          <a:p>
            <a:r>
              <a:rPr lang="da-DK" dirty="0"/>
              <a:t>Symptomer</a:t>
            </a:r>
          </a:p>
        </p:txBody>
      </p:sp>
      <p:sp>
        <p:nvSpPr>
          <p:cNvPr id="3" name="Pladsholder til dato 2">
            <a:extLst>
              <a:ext uri="{FF2B5EF4-FFF2-40B4-BE49-F238E27FC236}">
                <a16:creationId xmlns:a16="http://schemas.microsoft.com/office/drawing/2014/main" id="{B0ED5CAA-75E1-4B53-8B17-24C8BF6E1A2F}"/>
              </a:ext>
            </a:extLst>
          </p:cNvPr>
          <p:cNvSpPr>
            <a:spLocks noGrp="1"/>
          </p:cNvSpPr>
          <p:nvPr>
            <p:ph type="dt" sz="half" idx="10"/>
          </p:nvPr>
        </p:nvSpPr>
        <p:spPr/>
        <p:txBody>
          <a:bodyPr/>
          <a:lstStyle/>
          <a:p>
            <a:endParaRPr lang="da-DK" dirty="0"/>
          </a:p>
        </p:txBody>
      </p:sp>
      <p:sp>
        <p:nvSpPr>
          <p:cNvPr id="4" name="Pladsholder til sidefod 3">
            <a:extLst>
              <a:ext uri="{FF2B5EF4-FFF2-40B4-BE49-F238E27FC236}">
                <a16:creationId xmlns:a16="http://schemas.microsoft.com/office/drawing/2014/main" id="{6C6ADD8A-E08A-4E70-8F21-9A9138E449C2}"/>
              </a:ext>
            </a:extLst>
          </p:cNvPr>
          <p:cNvSpPr>
            <a:spLocks noGrp="1"/>
          </p:cNvSpPr>
          <p:nvPr>
            <p:ph type="ftr" sz="quarter" idx="11"/>
          </p:nvPr>
        </p:nvSpPr>
        <p:spPr/>
        <p:txBody>
          <a:bodyPr/>
          <a:lstStyle/>
          <a:p>
            <a:endParaRPr lang="da-DK" dirty="0"/>
          </a:p>
        </p:txBody>
      </p:sp>
      <p:sp>
        <p:nvSpPr>
          <p:cNvPr id="5" name="Pladsholder til slidenummer 4">
            <a:extLst>
              <a:ext uri="{FF2B5EF4-FFF2-40B4-BE49-F238E27FC236}">
                <a16:creationId xmlns:a16="http://schemas.microsoft.com/office/drawing/2014/main" id="{E21B6035-0423-43EF-8E05-91394EB3D64B}"/>
              </a:ext>
            </a:extLst>
          </p:cNvPr>
          <p:cNvSpPr>
            <a:spLocks noGrp="1"/>
          </p:cNvSpPr>
          <p:nvPr>
            <p:ph type="sldNum" sz="quarter" idx="12"/>
          </p:nvPr>
        </p:nvSpPr>
        <p:spPr/>
        <p:txBody>
          <a:bodyPr/>
          <a:lstStyle/>
          <a:p>
            <a:fld id="{24C8C45C-947F-4981-8B3F-4F32E973C901}" type="slidenum">
              <a:rPr lang="da-DK" smtClean="0"/>
              <a:pPr/>
              <a:t>4</a:t>
            </a:fld>
            <a:endParaRPr lang="da-DK" dirty="0"/>
          </a:p>
        </p:txBody>
      </p:sp>
    </p:spTree>
    <p:extLst>
      <p:ext uri="{BB962C8B-B14F-4D97-AF65-F5344CB8AC3E}">
        <p14:creationId xmlns:p14="http://schemas.microsoft.com/office/powerpoint/2010/main" val="123952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BEC571-7516-4AA9-A809-1449B401B638}"/>
              </a:ext>
            </a:extLst>
          </p:cNvPr>
          <p:cNvSpPr>
            <a:spLocks noGrp="1"/>
          </p:cNvSpPr>
          <p:nvPr>
            <p:ph type="title"/>
          </p:nvPr>
        </p:nvSpPr>
        <p:spPr>
          <a:xfrm>
            <a:off x="647700" y="932593"/>
            <a:ext cx="11544300" cy="1297166"/>
          </a:xfrm>
        </p:spPr>
        <p:txBody>
          <a:bodyPr/>
          <a:lstStyle/>
          <a:p>
            <a:r>
              <a:rPr lang="da-DK" dirty="0"/>
              <a:t>Problemer vi ikke løser – </a:t>
            </a:r>
            <a:r>
              <a:rPr lang="da-DK" u="sng" dirty="0"/>
              <a:t>seks</a:t>
            </a:r>
            <a:r>
              <a:rPr lang="da-DK" dirty="0"/>
              <a:t> forskeres kortlægning</a:t>
            </a:r>
          </a:p>
        </p:txBody>
      </p:sp>
      <p:sp>
        <p:nvSpPr>
          <p:cNvPr id="4" name="Pladsholder til slidenummer 3">
            <a:extLst>
              <a:ext uri="{FF2B5EF4-FFF2-40B4-BE49-F238E27FC236}">
                <a16:creationId xmlns:a16="http://schemas.microsoft.com/office/drawing/2014/main" id="{86C8D8B7-42B3-40F1-AACB-19A62B2BB657}"/>
              </a:ext>
            </a:extLst>
          </p:cNvPr>
          <p:cNvSpPr>
            <a:spLocks noGrp="1"/>
          </p:cNvSpPr>
          <p:nvPr>
            <p:ph type="sldNum" sz="quarter" idx="12"/>
          </p:nvPr>
        </p:nvSpPr>
        <p:spPr/>
        <p:txBody>
          <a:bodyPr/>
          <a:lstStyle/>
          <a:p>
            <a:fld id="{24C8C45C-947F-4981-8B3F-4F32E973C901}" type="slidenum">
              <a:rPr lang="da-DK" smtClean="0"/>
              <a:pPr/>
              <a:t>5</a:t>
            </a:fld>
            <a:endParaRPr lang="da-DK" dirty="0"/>
          </a:p>
        </p:txBody>
      </p:sp>
      <p:sp>
        <p:nvSpPr>
          <p:cNvPr id="5" name="Pladsholder til dato 4">
            <a:extLst>
              <a:ext uri="{FF2B5EF4-FFF2-40B4-BE49-F238E27FC236}">
                <a16:creationId xmlns:a16="http://schemas.microsoft.com/office/drawing/2014/main" id="{1906D1B0-85C6-4C94-86EB-54A1650BA527}"/>
              </a:ext>
            </a:extLst>
          </p:cNvPr>
          <p:cNvSpPr>
            <a:spLocks noGrp="1"/>
          </p:cNvSpPr>
          <p:nvPr>
            <p:ph type="dt" sz="half" idx="10"/>
          </p:nvPr>
        </p:nvSpPr>
        <p:spPr/>
        <p:txBody>
          <a:bodyPr/>
          <a:lstStyle/>
          <a:p>
            <a:endParaRPr lang="da-DK" dirty="0"/>
          </a:p>
        </p:txBody>
      </p:sp>
      <p:sp>
        <p:nvSpPr>
          <p:cNvPr id="6" name="Pladsholder til sidefod 5">
            <a:extLst>
              <a:ext uri="{FF2B5EF4-FFF2-40B4-BE49-F238E27FC236}">
                <a16:creationId xmlns:a16="http://schemas.microsoft.com/office/drawing/2014/main" id="{88720C83-F23D-40D5-B46F-EAF48275AB3D}"/>
              </a:ext>
            </a:extLst>
          </p:cNvPr>
          <p:cNvSpPr>
            <a:spLocks noGrp="1"/>
          </p:cNvSpPr>
          <p:nvPr>
            <p:ph type="ftr" sz="quarter" idx="11"/>
          </p:nvPr>
        </p:nvSpPr>
        <p:spPr/>
        <p:txBody>
          <a:bodyPr/>
          <a:lstStyle/>
          <a:p>
            <a:endParaRPr lang="da-DK" dirty="0"/>
          </a:p>
        </p:txBody>
      </p:sp>
      <p:pic>
        <p:nvPicPr>
          <p:cNvPr id="3074" name="Picture 2" descr="Rapport: De socialt udsatte føler sig diskrimineret og misforstået af  sundhedsvæsenet | Information">
            <a:extLst>
              <a:ext uri="{FF2B5EF4-FFF2-40B4-BE49-F238E27FC236}">
                <a16:creationId xmlns:a16="http://schemas.microsoft.com/office/drawing/2014/main" id="{EF383556-CB4C-4D74-BF7E-C6C40FBA019E}"/>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4504274" y="1641949"/>
            <a:ext cx="3134738" cy="209131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y politireform: Lokalbetjente vender tilbage | TV2 Fyn">
            <a:extLst>
              <a:ext uri="{FF2B5EF4-FFF2-40B4-BE49-F238E27FC236}">
                <a16:creationId xmlns:a16="http://schemas.microsoft.com/office/drawing/2014/main" id="{7DA82DEF-D003-4674-A7C8-501B95AE272B}"/>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826401" y="1641949"/>
            <a:ext cx="3717899" cy="209131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Forurening">
            <a:extLst>
              <a:ext uri="{FF2B5EF4-FFF2-40B4-BE49-F238E27FC236}">
                <a16:creationId xmlns:a16="http://schemas.microsoft.com/office/drawing/2014/main" id="{036DD36F-095C-4996-AB1A-8C72F75A9405}"/>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832150" y="3860357"/>
            <a:ext cx="4287945" cy="240982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Dyster statistik for mellemøstlige flygtninge - Altinget - Alt om politik:  altinget.dk">
            <a:extLst>
              <a:ext uri="{FF2B5EF4-FFF2-40B4-BE49-F238E27FC236}">
                <a16:creationId xmlns:a16="http://schemas.microsoft.com/office/drawing/2014/main" id="{6F89779C-880C-44F5-A308-D0E45CD5A2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6207" y="3850245"/>
            <a:ext cx="4286250" cy="240982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Frihed uden ansvar løser ikke folkeskolens problemer">
            <a:extLst>
              <a:ext uri="{FF2B5EF4-FFF2-40B4-BE49-F238E27FC236}">
                <a16:creationId xmlns:a16="http://schemas.microsoft.com/office/drawing/2014/main" id="{929E9228-CA25-4DF4-9595-D3C66E7A82F8}"/>
              </a:ext>
            </a:extLst>
          </p:cNvPr>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1203939" y="1641949"/>
            <a:ext cx="3133104" cy="2091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7489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a:extLst>
              <a:ext uri="{FF2B5EF4-FFF2-40B4-BE49-F238E27FC236}">
                <a16:creationId xmlns:a16="http://schemas.microsoft.com/office/drawing/2014/main" id="{70D7E3A9-4575-4F3F-8A70-EF6E63F1EC0D}"/>
              </a:ext>
            </a:extLst>
          </p:cNvPr>
          <p:cNvSpPr>
            <a:spLocks noGrp="1"/>
          </p:cNvSpPr>
          <p:nvPr>
            <p:ph type="sldNum" sz="quarter" idx="12"/>
          </p:nvPr>
        </p:nvSpPr>
        <p:spPr/>
        <p:txBody>
          <a:bodyPr/>
          <a:lstStyle/>
          <a:p>
            <a:fld id="{24C8C45C-947F-4981-8B3F-4F32E973C901}" type="slidenum">
              <a:rPr lang="da-DK" smtClean="0"/>
              <a:pPr/>
              <a:t>6</a:t>
            </a:fld>
            <a:endParaRPr lang="da-DK" dirty="0"/>
          </a:p>
        </p:txBody>
      </p:sp>
      <p:sp>
        <p:nvSpPr>
          <p:cNvPr id="5" name="Pladsholder til dato 4">
            <a:extLst>
              <a:ext uri="{FF2B5EF4-FFF2-40B4-BE49-F238E27FC236}">
                <a16:creationId xmlns:a16="http://schemas.microsoft.com/office/drawing/2014/main" id="{32866A2D-9B3A-4D27-9A41-013D0F85E5D2}"/>
              </a:ext>
            </a:extLst>
          </p:cNvPr>
          <p:cNvSpPr>
            <a:spLocks noGrp="1"/>
          </p:cNvSpPr>
          <p:nvPr>
            <p:ph type="dt" sz="half" idx="10"/>
          </p:nvPr>
        </p:nvSpPr>
        <p:spPr/>
        <p:txBody>
          <a:bodyPr/>
          <a:lstStyle/>
          <a:p>
            <a:endParaRPr lang="da-DK" dirty="0"/>
          </a:p>
        </p:txBody>
      </p:sp>
      <p:sp>
        <p:nvSpPr>
          <p:cNvPr id="6" name="Pladsholder til sidefod 5">
            <a:extLst>
              <a:ext uri="{FF2B5EF4-FFF2-40B4-BE49-F238E27FC236}">
                <a16:creationId xmlns:a16="http://schemas.microsoft.com/office/drawing/2014/main" id="{7144AFC5-1E6E-45FA-B841-87FCA3F3F85E}"/>
              </a:ext>
            </a:extLst>
          </p:cNvPr>
          <p:cNvSpPr>
            <a:spLocks noGrp="1"/>
          </p:cNvSpPr>
          <p:nvPr>
            <p:ph type="ftr" sz="quarter" idx="11"/>
          </p:nvPr>
        </p:nvSpPr>
        <p:spPr/>
        <p:txBody>
          <a:bodyPr/>
          <a:lstStyle/>
          <a:p>
            <a:endParaRPr lang="da-DK" dirty="0"/>
          </a:p>
        </p:txBody>
      </p:sp>
      <p:pic>
        <p:nvPicPr>
          <p:cNvPr id="2054" name="Picture 6" descr="Græske skovbrande: Tre savnede danskere er fundet i god behold | Udland | DR">
            <a:extLst>
              <a:ext uri="{FF2B5EF4-FFF2-40B4-BE49-F238E27FC236}">
                <a16:creationId xmlns:a16="http://schemas.microsoft.com/office/drawing/2014/main" id="{3C40432D-9E4C-4D0E-901D-A505E7A307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546" r="7491"/>
          <a:stretch/>
        </p:blipFill>
        <p:spPr bwMode="auto">
          <a:xfrm>
            <a:off x="8162636" y="1872294"/>
            <a:ext cx="3847364" cy="394822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Slotsholmens historie – KEND KØBENHAVN">
            <a:extLst>
              <a:ext uri="{FF2B5EF4-FFF2-40B4-BE49-F238E27FC236}">
                <a16:creationId xmlns:a16="http://schemas.microsoft.com/office/drawing/2014/main" id="{DF831513-C572-4C7A-8C9E-6764F856DB26}"/>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24057" y="1872294"/>
            <a:ext cx="3543309" cy="3948181"/>
          </a:xfrm>
          <a:prstGeom prst="rect">
            <a:avLst/>
          </a:prstGeom>
          <a:noFill/>
          <a:extLst>
            <a:ext uri="{909E8E84-426E-40DD-AFC4-6F175D3DCCD1}">
              <a14:hiddenFill xmlns:a14="http://schemas.microsoft.com/office/drawing/2010/main">
                <a:solidFill>
                  <a:srgbClr val="FFFFFF"/>
                </a:solidFill>
              </a14:hiddenFill>
            </a:ext>
          </a:extLst>
        </p:spPr>
      </p:pic>
      <p:sp>
        <p:nvSpPr>
          <p:cNvPr id="7" name="Tekstfelt 6">
            <a:extLst>
              <a:ext uri="{FF2B5EF4-FFF2-40B4-BE49-F238E27FC236}">
                <a16:creationId xmlns:a16="http://schemas.microsoft.com/office/drawing/2014/main" id="{426A5A77-34DA-41E1-AAD7-73CEBC0DE068}"/>
              </a:ext>
            </a:extLst>
          </p:cNvPr>
          <p:cNvSpPr txBox="1"/>
          <p:nvPr/>
        </p:nvSpPr>
        <p:spPr>
          <a:xfrm>
            <a:off x="334029" y="930331"/>
            <a:ext cx="3543309" cy="738664"/>
          </a:xfrm>
          <a:prstGeom prst="rect">
            <a:avLst/>
          </a:prstGeom>
          <a:noFill/>
        </p:spPr>
        <p:txBody>
          <a:bodyPr wrap="square" lIns="0" tIns="0" rIns="0" bIns="0" rtlCol="0">
            <a:spAutoFit/>
          </a:bodyPr>
          <a:lstStyle/>
          <a:p>
            <a:pPr algn="ctr"/>
            <a:r>
              <a:rPr lang="da-DK" sz="2400" dirty="0">
                <a:latin typeface="Cambria" panose="02040503050406030204" pitchFamily="18" charset="0"/>
              </a:rPr>
              <a:t>Det 19. århundredes institutioner</a:t>
            </a:r>
            <a:endParaRPr lang="da-DK" sz="2400" dirty="0">
              <a:solidFill>
                <a:schemeClr val="tx1"/>
              </a:solidFill>
              <a:latin typeface="Cambria" panose="02040503050406030204" pitchFamily="18" charset="0"/>
            </a:endParaRPr>
          </a:p>
        </p:txBody>
      </p:sp>
      <p:sp>
        <p:nvSpPr>
          <p:cNvPr id="13" name="Tekstfelt 12">
            <a:extLst>
              <a:ext uri="{FF2B5EF4-FFF2-40B4-BE49-F238E27FC236}">
                <a16:creationId xmlns:a16="http://schemas.microsoft.com/office/drawing/2014/main" id="{5E9D88A6-F559-488F-8088-7275F7AFFE0D}"/>
              </a:ext>
            </a:extLst>
          </p:cNvPr>
          <p:cNvSpPr txBox="1"/>
          <p:nvPr/>
        </p:nvSpPr>
        <p:spPr>
          <a:xfrm>
            <a:off x="8314663" y="994229"/>
            <a:ext cx="3543309" cy="738664"/>
          </a:xfrm>
          <a:prstGeom prst="rect">
            <a:avLst/>
          </a:prstGeom>
          <a:noFill/>
        </p:spPr>
        <p:txBody>
          <a:bodyPr wrap="square" lIns="0" tIns="0" rIns="0" bIns="0" rtlCol="0">
            <a:spAutoFit/>
          </a:bodyPr>
          <a:lstStyle/>
          <a:p>
            <a:pPr algn="ctr"/>
            <a:r>
              <a:rPr lang="da-DK" sz="2400" dirty="0">
                <a:latin typeface="Cambria" panose="02040503050406030204" pitchFamily="18" charset="0"/>
              </a:rPr>
              <a:t>Det 21. århundredes problemer</a:t>
            </a:r>
            <a:endParaRPr lang="da-DK" sz="2400" dirty="0">
              <a:solidFill>
                <a:schemeClr val="tx1"/>
              </a:solidFill>
              <a:latin typeface="Cambria" panose="02040503050406030204" pitchFamily="18" charset="0"/>
            </a:endParaRPr>
          </a:p>
        </p:txBody>
      </p:sp>
      <p:pic>
        <p:nvPicPr>
          <p:cNvPr id="14" name="Picture 6" descr="Græske skovbrande: Tre savnede danskere er fundet i god behold | Udland | DR">
            <a:extLst>
              <a:ext uri="{FF2B5EF4-FFF2-40B4-BE49-F238E27FC236}">
                <a16:creationId xmlns:a16="http://schemas.microsoft.com/office/drawing/2014/main" id="{A274D609-CC9F-4A12-8197-406BD21518B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546" r="7491"/>
          <a:stretch/>
        </p:blipFill>
        <p:spPr bwMode="auto">
          <a:xfrm>
            <a:off x="8162635" y="1872294"/>
            <a:ext cx="3847364" cy="3948229"/>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Fra velfærdstats til konkurrencestat by Troels Kristiansen on Prezi Next">
            <a:extLst>
              <a:ext uri="{FF2B5EF4-FFF2-40B4-BE49-F238E27FC236}">
                <a16:creationId xmlns:a16="http://schemas.microsoft.com/office/drawing/2014/main" id="{353CA20B-7DE9-4FDB-98F5-9DC12C14E8D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480" r="8813"/>
          <a:stretch/>
        </p:blipFill>
        <p:spPr bwMode="auto">
          <a:xfrm>
            <a:off x="4091318" y="1872295"/>
            <a:ext cx="3847364" cy="3948180"/>
          </a:xfrm>
          <a:prstGeom prst="rect">
            <a:avLst/>
          </a:prstGeom>
          <a:noFill/>
          <a:extLst>
            <a:ext uri="{909E8E84-426E-40DD-AFC4-6F175D3DCCD1}">
              <a14:hiddenFill xmlns:a14="http://schemas.microsoft.com/office/drawing/2010/main">
                <a:solidFill>
                  <a:srgbClr val="FFFFFF"/>
                </a:solidFill>
              </a14:hiddenFill>
            </a:ext>
          </a:extLst>
        </p:spPr>
      </p:pic>
      <p:sp>
        <p:nvSpPr>
          <p:cNvPr id="16" name="Tekstfelt 15">
            <a:extLst>
              <a:ext uri="{FF2B5EF4-FFF2-40B4-BE49-F238E27FC236}">
                <a16:creationId xmlns:a16="http://schemas.microsoft.com/office/drawing/2014/main" id="{23B0F305-41FC-4974-AE56-4A502B0E2452}"/>
              </a:ext>
            </a:extLst>
          </p:cNvPr>
          <p:cNvSpPr txBox="1"/>
          <p:nvPr/>
        </p:nvSpPr>
        <p:spPr>
          <a:xfrm>
            <a:off x="4091318" y="994229"/>
            <a:ext cx="3543309" cy="738664"/>
          </a:xfrm>
          <a:prstGeom prst="rect">
            <a:avLst/>
          </a:prstGeom>
          <a:noFill/>
        </p:spPr>
        <p:txBody>
          <a:bodyPr wrap="square" lIns="0" tIns="0" rIns="0" bIns="0" rtlCol="0">
            <a:spAutoFit/>
          </a:bodyPr>
          <a:lstStyle/>
          <a:p>
            <a:pPr algn="ctr"/>
            <a:r>
              <a:rPr lang="da-DK" sz="2400" dirty="0">
                <a:latin typeface="Cambria" panose="02040503050406030204" pitchFamily="18" charset="0"/>
              </a:rPr>
              <a:t>Det 20. århundredes </a:t>
            </a:r>
          </a:p>
          <a:p>
            <a:pPr algn="ctr"/>
            <a:r>
              <a:rPr lang="da-DK" sz="2400" dirty="0">
                <a:latin typeface="Cambria" panose="02040503050406030204" pitchFamily="18" charset="0"/>
              </a:rPr>
              <a:t>idéer</a:t>
            </a:r>
            <a:endParaRPr lang="da-DK" sz="2400" dirty="0">
              <a:solidFill>
                <a:schemeClr val="tx1"/>
              </a:solidFill>
              <a:latin typeface="Cambria" panose="02040503050406030204" pitchFamily="18" charset="0"/>
            </a:endParaRPr>
          </a:p>
        </p:txBody>
      </p:sp>
    </p:spTree>
    <p:extLst>
      <p:ext uri="{BB962C8B-B14F-4D97-AF65-F5344CB8AC3E}">
        <p14:creationId xmlns:p14="http://schemas.microsoft.com/office/powerpoint/2010/main" val="1125747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2AD6A8-9EE9-4A61-ADC7-54EC7CB4C739}"/>
              </a:ext>
            </a:extLst>
          </p:cNvPr>
          <p:cNvSpPr>
            <a:spLocks noGrp="1"/>
          </p:cNvSpPr>
          <p:nvPr>
            <p:ph type="title"/>
          </p:nvPr>
        </p:nvSpPr>
        <p:spPr/>
        <p:txBody>
          <a:bodyPr/>
          <a:lstStyle/>
          <a:p>
            <a:r>
              <a:rPr lang="da-DK" dirty="0"/>
              <a:t>VL 42 – hemmelighederne….</a:t>
            </a:r>
          </a:p>
        </p:txBody>
      </p:sp>
      <p:pic>
        <p:nvPicPr>
          <p:cNvPr id="8" name="Pladsholder til indhold 7" descr="Balance numérique avec cercles">
            <a:extLst>
              <a:ext uri="{FF2B5EF4-FFF2-40B4-BE49-F238E27FC236}">
                <a16:creationId xmlns:a16="http://schemas.microsoft.com/office/drawing/2014/main" id="{BF13D534-F36D-4113-93F7-55BD7543944E}"/>
              </a:ext>
            </a:extLst>
          </p:cNvPr>
          <p:cNvPicPr>
            <a:picLocks noGrp="1" noChangeAspect="1"/>
          </p:cNvPicPr>
          <p:nvPr>
            <p:ph idx="1"/>
          </p:nvPr>
        </p:nvPicPr>
        <p:blipFill>
          <a:blip r:embed="rId2" cstate="screen">
            <a:extLst>
              <a:ext uri="{28A0092B-C50C-407E-A947-70E740481C1C}">
                <a14:useLocalDpi xmlns:a14="http://schemas.microsoft.com/office/drawing/2010/main" val="0"/>
              </a:ext>
            </a:extLst>
          </a:blip>
          <a:stretch>
            <a:fillRect/>
          </a:stretch>
        </p:blipFill>
        <p:spPr>
          <a:xfrm>
            <a:off x="486057" y="2512282"/>
            <a:ext cx="5644944" cy="3413125"/>
          </a:xfrm>
        </p:spPr>
      </p:pic>
      <p:sp>
        <p:nvSpPr>
          <p:cNvPr id="4" name="Pladsholder til slidenummer 3">
            <a:extLst>
              <a:ext uri="{FF2B5EF4-FFF2-40B4-BE49-F238E27FC236}">
                <a16:creationId xmlns:a16="http://schemas.microsoft.com/office/drawing/2014/main" id="{70503297-718A-4A5B-B66A-1ADB32DB3004}"/>
              </a:ext>
            </a:extLst>
          </p:cNvPr>
          <p:cNvSpPr>
            <a:spLocks noGrp="1"/>
          </p:cNvSpPr>
          <p:nvPr>
            <p:ph type="sldNum" sz="quarter" idx="12"/>
          </p:nvPr>
        </p:nvSpPr>
        <p:spPr/>
        <p:txBody>
          <a:bodyPr/>
          <a:lstStyle/>
          <a:p>
            <a:fld id="{24C8C45C-947F-4981-8B3F-4F32E973C901}" type="slidenum">
              <a:rPr lang="da-DK" smtClean="0"/>
              <a:pPr/>
              <a:t>7</a:t>
            </a:fld>
            <a:endParaRPr lang="da-DK" dirty="0"/>
          </a:p>
        </p:txBody>
      </p:sp>
      <p:sp>
        <p:nvSpPr>
          <p:cNvPr id="5" name="Pladsholder til dato 4">
            <a:extLst>
              <a:ext uri="{FF2B5EF4-FFF2-40B4-BE49-F238E27FC236}">
                <a16:creationId xmlns:a16="http://schemas.microsoft.com/office/drawing/2014/main" id="{B4D69593-17FB-488B-A972-A4242C48720B}"/>
              </a:ext>
            </a:extLst>
          </p:cNvPr>
          <p:cNvSpPr>
            <a:spLocks noGrp="1"/>
          </p:cNvSpPr>
          <p:nvPr>
            <p:ph type="dt" sz="half" idx="10"/>
          </p:nvPr>
        </p:nvSpPr>
        <p:spPr/>
        <p:txBody>
          <a:bodyPr/>
          <a:lstStyle/>
          <a:p>
            <a:endParaRPr lang="da-DK" dirty="0"/>
          </a:p>
        </p:txBody>
      </p:sp>
      <p:sp>
        <p:nvSpPr>
          <p:cNvPr id="6" name="Pladsholder til sidefod 5">
            <a:extLst>
              <a:ext uri="{FF2B5EF4-FFF2-40B4-BE49-F238E27FC236}">
                <a16:creationId xmlns:a16="http://schemas.microsoft.com/office/drawing/2014/main" id="{F3128B3A-0459-4E4E-950B-746B1F223888}"/>
              </a:ext>
            </a:extLst>
          </p:cNvPr>
          <p:cNvSpPr>
            <a:spLocks noGrp="1"/>
          </p:cNvSpPr>
          <p:nvPr>
            <p:ph type="ftr" sz="quarter" idx="11"/>
          </p:nvPr>
        </p:nvSpPr>
        <p:spPr/>
        <p:txBody>
          <a:bodyPr/>
          <a:lstStyle/>
          <a:p>
            <a:endParaRPr lang="da-DK" dirty="0"/>
          </a:p>
        </p:txBody>
      </p:sp>
      <p:pic>
        <p:nvPicPr>
          <p:cNvPr id="9" name="Pladsholder til indhold 7" descr="Photographiques avec angle de passage de la voiture sur une courbe.">
            <a:extLst>
              <a:ext uri="{FF2B5EF4-FFF2-40B4-BE49-F238E27FC236}">
                <a16:creationId xmlns:a16="http://schemas.microsoft.com/office/drawing/2014/main" id="{0AB5EB48-3061-4418-AC88-76AE960E5994}"/>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396634" y="2512281"/>
            <a:ext cx="5467988" cy="3413125"/>
          </a:xfrm>
          <a:prstGeom prst="rect">
            <a:avLst/>
          </a:prstGeom>
        </p:spPr>
      </p:pic>
    </p:spTree>
    <p:extLst>
      <p:ext uri="{BB962C8B-B14F-4D97-AF65-F5344CB8AC3E}">
        <p14:creationId xmlns:p14="http://schemas.microsoft.com/office/powerpoint/2010/main" val="3196542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A3BE7-4C66-4998-A0FF-3F55D2687DF0}"/>
              </a:ext>
            </a:extLst>
          </p:cNvPr>
          <p:cNvSpPr>
            <a:spLocks noGrp="1"/>
          </p:cNvSpPr>
          <p:nvPr>
            <p:ph type="title"/>
          </p:nvPr>
        </p:nvSpPr>
        <p:spPr>
          <a:xfrm>
            <a:off x="972613" y="1448139"/>
            <a:ext cx="10246773" cy="1297166"/>
          </a:xfrm>
        </p:spPr>
        <p:txBody>
          <a:bodyPr/>
          <a:lstStyle/>
          <a:p>
            <a:pPr algn="ctr"/>
            <a:r>
              <a:rPr lang="da-DK" b="1" dirty="0"/>
              <a:t>   Paradoks</a:t>
            </a:r>
          </a:p>
        </p:txBody>
      </p:sp>
      <p:sp>
        <p:nvSpPr>
          <p:cNvPr id="4" name="Pladsholder til slidenummer 3">
            <a:extLst>
              <a:ext uri="{FF2B5EF4-FFF2-40B4-BE49-F238E27FC236}">
                <a16:creationId xmlns:a16="http://schemas.microsoft.com/office/drawing/2014/main" id="{884AD537-6A38-4DB4-9CD4-7AC68424115A}"/>
              </a:ext>
            </a:extLst>
          </p:cNvPr>
          <p:cNvSpPr>
            <a:spLocks noGrp="1"/>
          </p:cNvSpPr>
          <p:nvPr>
            <p:ph type="sldNum" sz="quarter" idx="12"/>
          </p:nvPr>
        </p:nvSpPr>
        <p:spPr/>
        <p:txBody>
          <a:bodyPr/>
          <a:lstStyle/>
          <a:p>
            <a:fld id="{24C8C45C-947F-4981-8B3F-4F32E973C901}" type="slidenum">
              <a:rPr lang="da-DK" smtClean="0"/>
              <a:pPr/>
              <a:t>8</a:t>
            </a:fld>
            <a:endParaRPr lang="da-DK" dirty="0"/>
          </a:p>
        </p:txBody>
      </p:sp>
      <p:sp>
        <p:nvSpPr>
          <p:cNvPr id="5" name="Pladsholder til dato 4">
            <a:extLst>
              <a:ext uri="{FF2B5EF4-FFF2-40B4-BE49-F238E27FC236}">
                <a16:creationId xmlns:a16="http://schemas.microsoft.com/office/drawing/2014/main" id="{CD35B516-513D-46C8-BE61-314E970EF911}"/>
              </a:ext>
            </a:extLst>
          </p:cNvPr>
          <p:cNvSpPr>
            <a:spLocks noGrp="1"/>
          </p:cNvSpPr>
          <p:nvPr>
            <p:ph type="dt" sz="half" idx="10"/>
          </p:nvPr>
        </p:nvSpPr>
        <p:spPr/>
        <p:txBody>
          <a:bodyPr/>
          <a:lstStyle/>
          <a:p>
            <a:endParaRPr lang="da-DK" dirty="0"/>
          </a:p>
        </p:txBody>
      </p:sp>
      <p:sp>
        <p:nvSpPr>
          <p:cNvPr id="6" name="Pladsholder til sidefod 5">
            <a:extLst>
              <a:ext uri="{FF2B5EF4-FFF2-40B4-BE49-F238E27FC236}">
                <a16:creationId xmlns:a16="http://schemas.microsoft.com/office/drawing/2014/main" id="{49BECA1F-0745-4D7C-AF6F-E994158A3E4C}"/>
              </a:ext>
            </a:extLst>
          </p:cNvPr>
          <p:cNvSpPr>
            <a:spLocks noGrp="1"/>
          </p:cNvSpPr>
          <p:nvPr>
            <p:ph type="ftr" sz="quarter" idx="11"/>
          </p:nvPr>
        </p:nvSpPr>
        <p:spPr/>
        <p:txBody>
          <a:bodyPr/>
          <a:lstStyle/>
          <a:p>
            <a:endParaRPr lang="da-DK" dirty="0"/>
          </a:p>
        </p:txBody>
      </p:sp>
      <p:cxnSp>
        <p:nvCxnSpPr>
          <p:cNvPr id="8" name="Lige pilforbindelse 7">
            <a:extLst>
              <a:ext uri="{FF2B5EF4-FFF2-40B4-BE49-F238E27FC236}">
                <a16:creationId xmlns:a16="http://schemas.microsoft.com/office/drawing/2014/main" id="{ABA026D5-4088-481C-A9EF-BC21415F9F2F}"/>
              </a:ext>
            </a:extLst>
          </p:cNvPr>
          <p:cNvCxnSpPr/>
          <p:nvPr/>
        </p:nvCxnSpPr>
        <p:spPr>
          <a:xfrm>
            <a:off x="6894286" y="2264229"/>
            <a:ext cx="1625600" cy="156754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Lige pilforbindelse 8">
            <a:extLst>
              <a:ext uri="{FF2B5EF4-FFF2-40B4-BE49-F238E27FC236}">
                <a16:creationId xmlns:a16="http://schemas.microsoft.com/office/drawing/2014/main" id="{2DA4BF1F-37CE-4172-840E-5D6347EF235C}"/>
              </a:ext>
            </a:extLst>
          </p:cNvPr>
          <p:cNvCxnSpPr>
            <a:cxnSpLocks/>
          </p:cNvCxnSpPr>
          <p:nvPr/>
        </p:nvCxnSpPr>
        <p:spPr>
          <a:xfrm flipH="1">
            <a:off x="3976914" y="2264229"/>
            <a:ext cx="1531258" cy="156754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itel 1">
            <a:extLst>
              <a:ext uri="{FF2B5EF4-FFF2-40B4-BE49-F238E27FC236}">
                <a16:creationId xmlns:a16="http://schemas.microsoft.com/office/drawing/2014/main" id="{B8DF99F6-FDD6-468D-A00F-484BF2989C53}"/>
              </a:ext>
            </a:extLst>
          </p:cNvPr>
          <p:cNvSpPr txBox="1">
            <a:spLocks/>
          </p:cNvSpPr>
          <p:nvPr/>
        </p:nvSpPr>
        <p:spPr>
          <a:xfrm>
            <a:off x="3563413" y="3999278"/>
            <a:ext cx="10246773" cy="1297166"/>
          </a:xfrm>
          <a:prstGeom prst="rect">
            <a:avLst/>
          </a:prstGeom>
        </p:spPr>
        <p:txBody>
          <a:bodyPr vert="horz" lIns="0" tIns="0" rIns="0" bIns="0" rtlCol="0" anchor="t" anchorCtr="0">
            <a:noAutofit/>
          </a:bodyPr>
          <a:lstStyle>
            <a:lvl1pPr algn="l" defTabSz="914400" rtl="0" eaLnBrk="1" latinLnBrk="0" hangingPunct="1">
              <a:lnSpc>
                <a:spcPct val="101000"/>
              </a:lnSpc>
              <a:spcBef>
                <a:spcPct val="0"/>
              </a:spcBef>
              <a:buNone/>
              <a:defRPr sz="4000" kern="1200">
                <a:solidFill>
                  <a:schemeClr val="tx1"/>
                </a:solidFill>
                <a:latin typeface="Cambria" panose="02040503050406030204" pitchFamily="18" charset="0"/>
                <a:ea typeface="+mj-ea"/>
                <a:cs typeface="+mj-cs"/>
              </a:defRPr>
            </a:lvl1pPr>
          </a:lstStyle>
          <a:p>
            <a:pPr algn="ctr"/>
            <a:r>
              <a:rPr lang="da-DK" dirty="0"/>
              <a:t>Mere</a:t>
            </a:r>
            <a:br>
              <a:rPr lang="da-DK" dirty="0"/>
            </a:br>
            <a:r>
              <a:rPr lang="da-DK" dirty="0"/>
              <a:t>pseudopolitik</a:t>
            </a:r>
          </a:p>
        </p:txBody>
      </p:sp>
      <p:sp>
        <p:nvSpPr>
          <p:cNvPr id="14" name="Titel 1">
            <a:extLst>
              <a:ext uri="{FF2B5EF4-FFF2-40B4-BE49-F238E27FC236}">
                <a16:creationId xmlns:a16="http://schemas.microsoft.com/office/drawing/2014/main" id="{9AC4A7D0-4D78-4488-A3B2-4FAECE9A3C4D}"/>
              </a:ext>
            </a:extLst>
          </p:cNvPr>
          <p:cNvSpPr txBox="1">
            <a:spLocks/>
          </p:cNvSpPr>
          <p:nvPr/>
        </p:nvSpPr>
        <p:spPr>
          <a:xfrm>
            <a:off x="-1146473" y="3999278"/>
            <a:ext cx="10246773" cy="1297166"/>
          </a:xfrm>
          <a:prstGeom prst="rect">
            <a:avLst/>
          </a:prstGeom>
        </p:spPr>
        <p:txBody>
          <a:bodyPr vert="horz" lIns="0" tIns="0" rIns="0" bIns="0" rtlCol="0" anchor="t" anchorCtr="0">
            <a:noAutofit/>
          </a:bodyPr>
          <a:lstStyle>
            <a:lvl1pPr algn="l" defTabSz="914400" rtl="0" eaLnBrk="1" latinLnBrk="0" hangingPunct="1">
              <a:lnSpc>
                <a:spcPct val="101000"/>
              </a:lnSpc>
              <a:spcBef>
                <a:spcPct val="0"/>
              </a:spcBef>
              <a:buNone/>
              <a:defRPr sz="4000" kern="1200">
                <a:solidFill>
                  <a:schemeClr val="tx1"/>
                </a:solidFill>
                <a:latin typeface="Cambria" panose="02040503050406030204" pitchFamily="18" charset="0"/>
                <a:ea typeface="+mj-ea"/>
                <a:cs typeface="+mj-cs"/>
              </a:defRPr>
            </a:lvl1pPr>
          </a:lstStyle>
          <a:p>
            <a:pPr algn="ctr"/>
            <a:r>
              <a:rPr lang="da-DK" dirty="0"/>
              <a:t>Vildere</a:t>
            </a:r>
            <a:br>
              <a:rPr lang="da-DK" dirty="0"/>
            </a:br>
            <a:r>
              <a:rPr lang="da-DK" dirty="0"/>
              <a:t>problemer</a:t>
            </a:r>
          </a:p>
        </p:txBody>
      </p:sp>
    </p:spTree>
    <p:extLst>
      <p:ext uri="{BB962C8B-B14F-4D97-AF65-F5344CB8AC3E}">
        <p14:creationId xmlns:p14="http://schemas.microsoft.com/office/powerpoint/2010/main" val="1636382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0272B4-712A-4DDD-AB00-D02E657F05F6}"/>
              </a:ext>
            </a:extLst>
          </p:cNvPr>
          <p:cNvSpPr>
            <a:spLocks noGrp="1"/>
          </p:cNvSpPr>
          <p:nvPr>
            <p:ph type="ctrTitle"/>
          </p:nvPr>
        </p:nvSpPr>
        <p:spPr/>
        <p:txBody>
          <a:bodyPr/>
          <a:lstStyle/>
          <a:p>
            <a:r>
              <a:rPr lang="da-DK" dirty="0"/>
              <a:t>Diagnose</a:t>
            </a:r>
          </a:p>
        </p:txBody>
      </p:sp>
      <p:sp>
        <p:nvSpPr>
          <p:cNvPr id="3" name="Pladsholder til dato 2">
            <a:extLst>
              <a:ext uri="{FF2B5EF4-FFF2-40B4-BE49-F238E27FC236}">
                <a16:creationId xmlns:a16="http://schemas.microsoft.com/office/drawing/2014/main" id="{B0ED5CAA-75E1-4B53-8B17-24C8BF6E1A2F}"/>
              </a:ext>
            </a:extLst>
          </p:cNvPr>
          <p:cNvSpPr>
            <a:spLocks noGrp="1"/>
          </p:cNvSpPr>
          <p:nvPr>
            <p:ph type="dt" sz="half" idx="10"/>
          </p:nvPr>
        </p:nvSpPr>
        <p:spPr/>
        <p:txBody>
          <a:bodyPr/>
          <a:lstStyle/>
          <a:p>
            <a:endParaRPr lang="da-DK" dirty="0"/>
          </a:p>
        </p:txBody>
      </p:sp>
      <p:sp>
        <p:nvSpPr>
          <p:cNvPr id="4" name="Pladsholder til sidefod 3">
            <a:extLst>
              <a:ext uri="{FF2B5EF4-FFF2-40B4-BE49-F238E27FC236}">
                <a16:creationId xmlns:a16="http://schemas.microsoft.com/office/drawing/2014/main" id="{6C6ADD8A-E08A-4E70-8F21-9A9138E449C2}"/>
              </a:ext>
            </a:extLst>
          </p:cNvPr>
          <p:cNvSpPr>
            <a:spLocks noGrp="1"/>
          </p:cNvSpPr>
          <p:nvPr>
            <p:ph type="ftr" sz="quarter" idx="11"/>
          </p:nvPr>
        </p:nvSpPr>
        <p:spPr/>
        <p:txBody>
          <a:bodyPr/>
          <a:lstStyle/>
          <a:p>
            <a:endParaRPr lang="da-DK" dirty="0"/>
          </a:p>
        </p:txBody>
      </p:sp>
      <p:sp>
        <p:nvSpPr>
          <p:cNvPr id="5" name="Pladsholder til slidenummer 4">
            <a:extLst>
              <a:ext uri="{FF2B5EF4-FFF2-40B4-BE49-F238E27FC236}">
                <a16:creationId xmlns:a16="http://schemas.microsoft.com/office/drawing/2014/main" id="{E21B6035-0423-43EF-8E05-91394EB3D64B}"/>
              </a:ext>
            </a:extLst>
          </p:cNvPr>
          <p:cNvSpPr>
            <a:spLocks noGrp="1"/>
          </p:cNvSpPr>
          <p:nvPr>
            <p:ph type="sldNum" sz="quarter" idx="12"/>
          </p:nvPr>
        </p:nvSpPr>
        <p:spPr/>
        <p:txBody>
          <a:bodyPr/>
          <a:lstStyle/>
          <a:p>
            <a:fld id="{24C8C45C-947F-4981-8B3F-4F32E973C901}" type="slidenum">
              <a:rPr lang="da-DK" smtClean="0"/>
              <a:pPr/>
              <a:t>9</a:t>
            </a:fld>
            <a:endParaRPr lang="da-DK" dirty="0"/>
          </a:p>
        </p:txBody>
      </p:sp>
    </p:spTree>
    <p:extLst>
      <p:ext uri="{BB962C8B-B14F-4D97-AF65-F5344CB8AC3E}">
        <p14:creationId xmlns:p14="http://schemas.microsoft.com/office/powerpoint/2010/main" val="3937979400"/>
      </p:ext>
    </p:extLst>
  </p:cSld>
  <p:clrMapOvr>
    <a:masterClrMapping/>
  </p:clrMapOvr>
</p:sld>
</file>

<file path=ppt/theme/theme1.xml><?xml version="1.0" encoding="utf-8"?>
<a:theme xmlns:a="http://schemas.openxmlformats.org/drawingml/2006/main" name="djøf PowerPoint Skabelon">
  <a:themeElements>
    <a:clrScheme name="djøf">
      <a:dk1>
        <a:sysClr val="windowText" lastClr="000000"/>
      </a:dk1>
      <a:lt1>
        <a:sysClr val="window" lastClr="FFFFFF"/>
      </a:lt1>
      <a:dk2>
        <a:srgbClr val="00405F"/>
      </a:dk2>
      <a:lt2>
        <a:srgbClr val="AABCC8"/>
      </a:lt2>
      <a:accent1>
        <a:srgbClr val="00405F"/>
      </a:accent1>
      <a:accent2>
        <a:srgbClr val="AABCC8"/>
      </a:accent2>
      <a:accent3>
        <a:srgbClr val="404040"/>
      </a:accent3>
      <a:accent4>
        <a:srgbClr val="B2B2B2"/>
      </a:accent4>
      <a:accent5>
        <a:srgbClr val="009892"/>
      </a:accent5>
      <a:accent6>
        <a:srgbClr val="87C0C6"/>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400" noProof="0" dirty="0" err="1" smtClean="0">
            <a:latin typeface="Cambria" panose="02040503050406030204" pitchFamily="18"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dirty="0" err="1" smtClean="0">
            <a:solidFill>
              <a:schemeClr val="tx1"/>
            </a:solidFill>
            <a:latin typeface="Cambria" panose="02040503050406030204" pitchFamily="18" charset="0"/>
          </a:defRPr>
        </a:defPPr>
      </a:lstStyle>
    </a:txDef>
  </a:objectDefaults>
  <a:extraClrSchemeLst/>
  <a:extLst>
    <a:ext uri="{05A4C25C-085E-4340-85A3-A5531E510DB2}">
      <thm15:themeFamily xmlns:thm15="http://schemas.microsoft.com/office/thememl/2012/main" name="djøf PowerPoint Skabelon.pptx" id="{6E4BC4A0-180D-41DF-B608-B5AAC174919A}" vid="{E8A1D2B6-9734-474C-AD84-4BB08ED97EB6}"/>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0</TotalTime>
  <Words>1256</Words>
  <Application>Microsoft Office PowerPoint</Application>
  <PresentationFormat>Widescreen</PresentationFormat>
  <Paragraphs>147</Paragraphs>
  <Slides>39</Slides>
  <Notes>0</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39</vt:i4>
      </vt:variant>
    </vt:vector>
  </HeadingPairs>
  <TitlesOfParts>
    <vt:vector size="43" baseType="lpstr">
      <vt:lpstr>Arial</vt:lpstr>
      <vt:lpstr>Cambria</vt:lpstr>
      <vt:lpstr>Symbol</vt:lpstr>
      <vt:lpstr>djøf PowerPoint Skabelon</vt:lpstr>
      <vt:lpstr>Entreprenørstaten</vt:lpstr>
      <vt:lpstr>VL42_senior</vt:lpstr>
      <vt:lpstr>Agenda</vt:lpstr>
      <vt:lpstr>Symptomer</vt:lpstr>
      <vt:lpstr>Problemer vi ikke løser – seks forskeres kortlægning</vt:lpstr>
      <vt:lpstr>PowerPoint-præsentation</vt:lpstr>
      <vt:lpstr>VL 42 – hemmelighederne….</vt:lpstr>
      <vt:lpstr>   Paradoks</vt:lpstr>
      <vt:lpstr>Diagnose</vt:lpstr>
      <vt:lpstr>Det kræver to remedier for at stille diagnosen</vt:lpstr>
      <vt:lpstr>Demokratiets hus</vt:lpstr>
      <vt:lpstr>50 interviews besvarer: Hvorfor det går galt?</vt:lpstr>
      <vt:lpstr>Meningstab</vt:lpstr>
      <vt:lpstr>Kur</vt:lpstr>
      <vt:lpstr>PowerPoint-præsentation</vt:lpstr>
      <vt:lpstr>Fordør og bagdør skal bindes sammen:  DE TRE V’er</vt:lpstr>
      <vt:lpstr>1.Vision: Månelandingsprojekter</vt:lpstr>
      <vt:lpstr>2.Viden: Fra ingeniør til blikkenslager</vt:lpstr>
      <vt:lpstr>3.Vedholdenhed: Partnerskaber</vt:lpstr>
      <vt:lpstr>?</vt:lpstr>
      <vt:lpstr>PowerPoint-præsentation</vt:lpstr>
      <vt:lpstr>Bilag</vt:lpstr>
      <vt:lpstr>Konkurrencestat vs. entreprenørstat</vt:lpstr>
      <vt:lpstr>Vi står efterladt med de vilde problemer</vt:lpstr>
      <vt:lpstr>Hvad politikerne lover</vt:lpstr>
      <vt:lpstr>Hvad borgerne får</vt:lpstr>
      <vt:lpstr>Hvad borgerne får</vt:lpstr>
      <vt:lpstr>Vi står efterladt med de vilde problemer</vt:lpstr>
      <vt:lpstr>Symptomerne findes på tværs af alle politikområder</vt:lpstr>
      <vt:lpstr>Alternativ behandling: Holisme</vt:lpstr>
      <vt:lpstr>Væsentlige modargumenter  </vt:lpstr>
      <vt:lpstr>Reformer viser vejen ud af elendigheden</vt:lpstr>
      <vt:lpstr>Entreprenørstatens forskellige politikformer</vt:lpstr>
      <vt:lpstr>Eksempler fra virkeligheden</vt:lpstr>
      <vt:lpstr>Månelandingsprojektet i Skotland</vt:lpstr>
      <vt:lpstr>Sektorforandringer i Venlo-regionen, Holland</vt:lpstr>
      <vt:lpstr>Policy-innovation i Gentofte </vt:lpstr>
      <vt:lpstr>PowerPoint-præsentation</vt:lpstr>
      <vt:lpstr>Fra systemverden til livsverden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2019-02-18T12:01:02Z</dcterms:created>
  <dcterms:modified xsi:type="dcterms:W3CDTF">2021-11-01T17:54:01Z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TemplafyTimeStamp">
    <vt:lpwstr>2017-02-23T10:46:37.4910493Z</vt:lpwstr>
  </property>
</Properties>
</file>