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Override PartName="/ppt/diagrams/colors5.xml" ContentType="application/vnd.openxmlformats-officedocument.drawingml.diagramColors+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21" r:id="rId1"/>
    <p:sldMasterId id="2147484133" r:id="rId2"/>
    <p:sldMasterId id="2147484145" r:id="rId3"/>
    <p:sldMasterId id="2147484198" r:id="rId4"/>
  </p:sldMasterIdLst>
  <p:notesMasterIdLst>
    <p:notesMasterId r:id="rId83"/>
  </p:notesMasterIdLst>
  <p:handoutMasterIdLst>
    <p:handoutMasterId r:id="rId84"/>
  </p:handoutMasterIdLst>
  <p:sldIdLst>
    <p:sldId id="723" r:id="rId5"/>
    <p:sldId id="789" r:id="rId6"/>
    <p:sldId id="790" r:id="rId7"/>
    <p:sldId id="788" r:id="rId8"/>
    <p:sldId id="786" r:id="rId9"/>
    <p:sldId id="810" r:id="rId10"/>
    <p:sldId id="787" r:id="rId11"/>
    <p:sldId id="807" r:id="rId12"/>
    <p:sldId id="791" r:id="rId13"/>
    <p:sldId id="792" r:id="rId14"/>
    <p:sldId id="793" r:id="rId15"/>
    <p:sldId id="804" r:id="rId16"/>
    <p:sldId id="808" r:id="rId17"/>
    <p:sldId id="803" r:id="rId18"/>
    <p:sldId id="809" r:id="rId19"/>
    <p:sldId id="797" r:id="rId20"/>
    <p:sldId id="798" r:id="rId21"/>
    <p:sldId id="799" r:id="rId22"/>
    <p:sldId id="800" r:id="rId23"/>
    <p:sldId id="801" r:id="rId24"/>
    <p:sldId id="802" r:id="rId25"/>
    <p:sldId id="805" r:id="rId26"/>
    <p:sldId id="795" r:id="rId27"/>
    <p:sldId id="796" r:id="rId28"/>
    <p:sldId id="736" r:id="rId29"/>
    <p:sldId id="737" r:id="rId30"/>
    <p:sldId id="766" r:id="rId31"/>
    <p:sldId id="739" r:id="rId32"/>
    <p:sldId id="740" r:id="rId33"/>
    <p:sldId id="741" r:id="rId34"/>
    <p:sldId id="742" r:id="rId35"/>
    <p:sldId id="743" r:id="rId36"/>
    <p:sldId id="744" r:id="rId37"/>
    <p:sldId id="745" r:id="rId38"/>
    <p:sldId id="747" r:id="rId39"/>
    <p:sldId id="748" r:id="rId40"/>
    <p:sldId id="749" r:id="rId41"/>
    <p:sldId id="750" r:id="rId42"/>
    <p:sldId id="779" r:id="rId43"/>
    <p:sldId id="751" r:id="rId44"/>
    <p:sldId id="752" r:id="rId45"/>
    <p:sldId id="753" r:id="rId46"/>
    <p:sldId id="754" r:id="rId47"/>
    <p:sldId id="755" r:id="rId48"/>
    <p:sldId id="756" r:id="rId49"/>
    <p:sldId id="757" r:id="rId50"/>
    <p:sldId id="759" r:id="rId51"/>
    <p:sldId id="762" r:id="rId52"/>
    <p:sldId id="764" r:id="rId53"/>
    <p:sldId id="776" r:id="rId54"/>
    <p:sldId id="278" r:id="rId55"/>
    <p:sldId id="260" r:id="rId56"/>
    <p:sldId id="261" r:id="rId57"/>
    <p:sldId id="283" r:id="rId58"/>
    <p:sldId id="263" r:id="rId59"/>
    <p:sldId id="300" r:id="rId60"/>
    <p:sldId id="284" r:id="rId61"/>
    <p:sldId id="295" r:id="rId62"/>
    <p:sldId id="304" r:id="rId63"/>
    <p:sldId id="369" r:id="rId64"/>
    <p:sldId id="556" r:id="rId65"/>
    <p:sldId id="557" r:id="rId66"/>
    <p:sldId id="561" r:id="rId67"/>
    <p:sldId id="806" r:id="rId68"/>
    <p:sldId id="577" r:id="rId69"/>
    <p:sldId id="578" r:id="rId70"/>
    <p:sldId id="579" r:id="rId71"/>
    <p:sldId id="580" r:id="rId72"/>
    <p:sldId id="581" r:id="rId73"/>
    <p:sldId id="582" r:id="rId74"/>
    <p:sldId id="583" r:id="rId75"/>
    <p:sldId id="584" r:id="rId76"/>
    <p:sldId id="585" r:id="rId77"/>
    <p:sldId id="586" r:id="rId78"/>
    <p:sldId id="587" r:id="rId79"/>
    <p:sldId id="591" r:id="rId80"/>
    <p:sldId id="592" r:id="rId81"/>
    <p:sldId id="433" r:id="rId82"/>
  </p:sldIdLst>
  <p:sldSz cx="9144000" cy="5715000" type="screen16x10"/>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A0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iddels stil 2 - uthevingsfarg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ddels stil 1 - uthevingsfarg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99" autoAdjust="0"/>
    <p:restoredTop sz="94479" autoAdjust="0"/>
  </p:normalViewPr>
  <p:slideViewPr>
    <p:cSldViewPr snapToGrid="0" snapToObjects="1">
      <p:cViewPr>
        <p:scale>
          <a:sx n="116" d="100"/>
          <a:sy n="116" d="100"/>
        </p:scale>
        <p:origin x="-1494" y="-720"/>
      </p:cViewPr>
      <p:guideLst>
        <p:guide orient="horz" pos="1800"/>
        <p:guide pos="2880"/>
      </p:guideLst>
    </p:cSldViewPr>
  </p:slideViewPr>
  <p:notesTextViewPr>
    <p:cViewPr>
      <p:scale>
        <a:sx n="100" d="100"/>
        <a:sy n="100" d="100"/>
      </p:scale>
      <p:origin x="0" y="0"/>
    </p:cViewPr>
  </p:notesTextViewPr>
  <p:sorterViewPr>
    <p:cViewPr>
      <p:scale>
        <a:sx n="137" d="100"/>
        <a:sy n="137" d="100"/>
      </p:scale>
      <p:origin x="0" y="1685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4B35BB-3F9C-1841-9199-C4972CE2D10F}" type="doc">
      <dgm:prSet loTypeId="urn:microsoft.com/office/officeart/2005/8/layout/process3" loCatId="" qsTypeId="urn:microsoft.com/office/officeart/2005/8/quickstyle/simple4" qsCatId="simple" csTypeId="urn:microsoft.com/office/officeart/2005/8/colors/accent1_2" csCatId="accent1" phldr="1"/>
      <dgm:spPr/>
      <dgm:t>
        <a:bodyPr/>
        <a:lstStyle/>
        <a:p>
          <a:endParaRPr lang="en-GB"/>
        </a:p>
      </dgm:t>
    </dgm:pt>
    <dgm:pt modelId="{1C2B944B-9CF6-D546-ACAF-C3CA894AC5C0}">
      <dgm:prSet phldrT="[Tekst]"/>
      <dgm:spPr/>
      <dgm:t>
        <a:bodyPr/>
        <a:lstStyle/>
        <a:p>
          <a:r>
            <a:rPr lang="en-GB" dirty="0" err="1" smtClean="0"/>
            <a:t>Kommunen</a:t>
          </a:r>
          <a:endParaRPr lang="en-GB" dirty="0"/>
        </a:p>
      </dgm:t>
    </dgm:pt>
    <dgm:pt modelId="{C6D60D7A-27EA-4146-BC99-72C553B471C2}" type="parTrans" cxnId="{B20C6FC9-4165-9C49-9F47-EEF94C595AB4}">
      <dgm:prSet/>
      <dgm:spPr/>
      <dgm:t>
        <a:bodyPr/>
        <a:lstStyle/>
        <a:p>
          <a:endParaRPr lang="en-GB"/>
        </a:p>
      </dgm:t>
    </dgm:pt>
    <dgm:pt modelId="{41E1B399-3DE6-B54C-9ED9-684B419A2D68}" type="sibTrans" cxnId="{B20C6FC9-4165-9C49-9F47-EEF94C595AB4}">
      <dgm:prSet/>
      <dgm:spPr/>
      <dgm:t>
        <a:bodyPr/>
        <a:lstStyle/>
        <a:p>
          <a:endParaRPr lang="en-GB"/>
        </a:p>
      </dgm:t>
    </dgm:pt>
    <dgm:pt modelId="{BAE75711-E70E-EB4D-BB73-DBC60C908C5D}">
      <dgm:prSet phldrT="[Tekst]"/>
      <dgm:spPr/>
      <dgm:t>
        <a:bodyPr/>
        <a:lstStyle/>
        <a:p>
          <a:r>
            <a:rPr lang="en-GB" dirty="0" err="1" smtClean="0"/>
            <a:t>Undersøker</a:t>
          </a:r>
          <a:r>
            <a:rPr lang="en-GB" dirty="0" smtClean="0"/>
            <a:t> </a:t>
          </a:r>
          <a:r>
            <a:rPr lang="en-GB" dirty="0" err="1" smtClean="0"/>
            <a:t>saken</a:t>
          </a:r>
          <a:r>
            <a:rPr lang="en-GB" dirty="0" smtClean="0"/>
            <a:t>. </a:t>
          </a:r>
          <a:r>
            <a:rPr lang="en-GB" dirty="0" err="1" smtClean="0"/>
            <a:t>Konkluderer</a:t>
          </a:r>
          <a:endParaRPr lang="en-GB" dirty="0"/>
        </a:p>
      </dgm:t>
    </dgm:pt>
    <dgm:pt modelId="{E5D7F300-6A66-8349-9D9D-EDCED7D3113E}" type="parTrans" cxnId="{4DDBBE54-3432-EB4B-9A16-DDBD7651F288}">
      <dgm:prSet/>
      <dgm:spPr/>
      <dgm:t>
        <a:bodyPr/>
        <a:lstStyle/>
        <a:p>
          <a:endParaRPr lang="en-GB"/>
        </a:p>
      </dgm:t>
    </dgm:pt>
    <dgm:pt modelId="{49EE74F7-F69E-294E-B817-62B6C77F79E9}" type="sibTrans" cxnId="{4DDBBE54-3432-EB4B-9A16-DDBD7651F288}">
      <dgm:prSet/>
      <dgm:spPr/>
      <dgm:t>
        <a:bodyPr/>
        <a:lstStyle/>
        <a:p>
          <a:endParaRPr lang="en-GB"/>
        </a:p>
      </dgm:t>
    </dgm:pt>
    <dgm:pt modelId="{D450CEFD-EAA2-5441-A9A8-925FE88C8A90}">
      <dgm:prSet phldrT="[Tekst]"/>
      <dgm:spPr/>
      <dgm:t>
        <a:bodyPr/>
        <a:lstStyle/>
        <a:p>
          <a:r>
            <a:rPr lang="en-GB" dirty="0" err="1" smtClean="0"/>
            <a:t>Nemnd</a:t>
          </a:r>
          <a:endParaRPr lang="en-GB" dirty="0"/>
        </a:p>
      </dgm:t>
    </dgm:pt>
    <dgm:pt modelId="{2218F4C2-49E6-2342-8950-38FAA05C8AEC}" type="parTrans" cxnId="{453E05EE-D8C2-E242-BEE6-BE1B0964F9B9}">
      <dgm:prSet/>
      <dgm:spPr/>
      <dgm:t>
        <a:bodyPr/>
        <a:lstStyle/>
        <a:p>
          <a:endParaRPr lang="en-GB"/>
        </a:p>
      </dgm:t>
    </dgm:pt>
    <dgm:pt modelId="{B2328EBD-F7D8-B24A-A2E6-3BCF3C20856B}" type="sibTrans" cxnId="{453E05EE-D8C2-E242-BEE6-BE1B0964F9B9}">
      <dgm:prSet/>
      <dgm:spPr/>
      <dgm:t>
        <a:bodyPr/>
        <a:lstStyle/>
        <a:p>
          <a:endParaRPr lang="en-GB"/>
        </a:p>
      </dgm:t>
    </dgm:pt>
    <dgm:pt modelId="{E612C846-B709-CF4B-ABFB-756B3DB8FB47}">
      <dgm:prSet phldrT="[Tekst]"/>
      <dgm:spPr/>
      <dgm:t>
        <a:bodyPr/>
        <a:lstStyle/>
        <a:p>
          <a:r>
            <a:rPr lang="en-GB" dirty="0" smtClean="0"/>
            <a:t>Et </a:t>
          </a:r>
          <a:r>
            <a:rPr lang="en-GB" dirty="0" err="1" smtClean="0"/>
            <a:t>domstolsliknende</a:t>
          </a:r>
          <a:r>
            <a:rPr lang="en-GB" dirty="0" smtClean="0"/>
            <a:t> organ med </a:t>
          </a:r>
          <a:r>
            <a:rPr lang="en-GB" dirty="0" err="1" smtClean="0"/>
            <a:t>fagpersoner</a:t>
          </a:r>
          <a:endParaRPr lang="en-GB" dirty="0"/>
        </a:p>
      </dgm:t>
    </dgm:pt>
    <dgm:pt modelId="{2F5F5421-DBD3-8942-BD68-CA2D770304E3}" type="parTrans" cxnId="{104DE7E5-071E-E14D-9A00-6F090EA3E487}">
      <dgm:prSet/>
      <dgm:spPr/>
      <dgm:t>
        <a:bodyPr/>
        <a:lstStyle/>
        <a:p>
          <a:endParaRPr lang="en-GB"/>
        </a:p>
      </dgm:t>
    </dgm:pt>
    <dgm:pt modelId="{9E97DD2A-0F74-D648-A0C7-4EE58F172C9B}" type="sibTrans" cxnId="{104DE7E5-071E-E14D-9A00-6F090EA3E487}">
      <dgm:prSet/>
      <dgm:spPr/>
      <dgm:t>
        <a:bodyPr/>
        <a:lstStyle/>
        <a:p>
          <a:endParaRPr lang="en-GB"/>
        </a:p>
      </dgm:t>
    </dgm:pt>
    <dgm:pt modelId="{76C66937-4916-CA4E-AE42-F5510EE3E2AF}">
      <dgm:prSet phldrT="[Tekst]"/>
      <dgm:spPr/>
      <dgm:t>
        <a:bodyPr/>
        <a:lstStyle/>
        <a:p>
          <a:r>
            <a:rPr lang="en-GB" dirty="0" err="1" smtClean="0"/>
            <a:t>Retten</a:t>
          </a:r>
          <a:endParaRPr lang="en-GB" dirty="0"/>
        </a:p>
      </dgm:t>
    </dgm:pt>
    <dgm:pt modelId="{21F30921-2CE6-0C4B-A475-55E8A7704656}" type="parTrans" cxnId="{D5C37CAA-7588-2F40-BD42-CA232886EFA7}">
      <dgm:prSet/>
      <dgm:spPr/>
      <dgm:t>
        <a:bodyPr/>
        <a:lstStyle/>
        <a:p>
          <a:endParaRPr lang="en-GB"/>
        </a:p>
      </dgm:t>
    </dgm:pt>
    <dgm:pt modelId="{47270CB9-2030-8C46-9ECB-EF3DC9F10217}" type="sibTrans" cxnId="{D5C37CAA-7588-2F40-BD42-CA232886EFA7}">
      <dgm:prSet/>
      <dgm:spPr/>
      <dgm:t>
        <a:bodyPr/>
        <a:lstStyle/>
        <a:p>
          <a:endParaRPr lang="en-GB"/>
        </a:p>
      </dgm:t>
    </dgm:pt>
    <dgm:pt modelId="{9368916B-AF5B-4948-9B11-38066D4689D2}">
      <dgm:prSet phldrT="[Tekst]"/>
      <dgm:spPr/>
      <dgm:t>
        <a:bodyPr/>
        <a:lstStyle/>
        <a:p>
          <a:r>
            <a:rPr lang="en-GB" dirty="0" err="1" smtClean="0"/>
            <a:t>Overprøving</a:t>
          </a:r>
          <a:r>
            <a:rPr lang="en-GB" dirty="0" smtClean="0"/>
            <a:t> </a:t>
          </a:r>
          <a:r>
            <a:rPr lang="en-GB" dirty="0" err="1" smtClean="0"/>
            <a:t>av</a:t>
          </a:r>
          <a:r>
            <a:rPr lang="en-GB" dirty="0" smtClean="0"/>
            <a:t> </a:t>
          </a:r>
          <a:r>
            <a:rPr lang="en-GB" dirty="0" err="1" smtClean="0"/>
            <a:t>nemdens</a:t>
          </a:r>
          <a:r>
            <a:rPr lang="en-GB" dirty="0" smtClean="0"/>
            <a:t> </a:t>
          </a:r>
          <a:r>
            <a:rPr lang="en-GB" dirty="0" err="1" smtClean="0"/>
            <a:t>vedtak</a:t>
          </a:r>
          <a:endParaRPr lang="en-GB" dirty="0"/>
        </a:p>
      </dgm:t>
    </dgm:pt>
    <dgm:pt modelId="{DD2CE67F-0161-B247-B28B-873E3C8E40BD}" type="parTrans" cxnId="{7D607790-B5D2-B143-95E6-3EB1E7A65ED1}">
      <dgm:prSet/>
      <dgm:spPr/>
      <dgm:t>
        <a:bodyPr/>
        <a:lstStyle/>
        <a:p>
          <a:endParaRPr lang="en-GB"/>
        </a:p>
      </dgm:t>
    </dgm:pt>
    <dgm:pt modelId="{CA39BA7A-2901-B646-8BE3-6ACACE0E962C}" type="sibTrans" cxnId="{7D607790-B5D2-B143-95E6-3EB1E7A65ED1}">
      <dgm:prSet/>
      <dgm:spPr/>
      <dgm:t>
        <a:bodyPr/>
        <a:lstStyle/>
        <a:p>
          <a:endParaRPr lang="en-GB"/>
        </a:p>
      </dgm:t>
    </dgm:pt>
    <dgm:pt modelId="{8C3B8CC7-0773-7448-9A5E-296EFBF581BD}">
      <dgm:prSet phldrT="[Tekst]"/>
      <dgm:spPr/>
      <dgm:t>
        <a:bodyPr/>
        <a:lstStyle/>
        <a:p>
          <a:r>
            <a:rPr lang="en-GB" dirty="0" err="1" smtClean="0"/>
            <a:t>Sakkyndig</a:t>
          </a:r>
          <a:r>
            <a:rPr lang="en-GB" dirty="0" smtClean="0"/>
            <a:t> </a:t>
          </a:r>
          <a:r>
            <a:rPr lang="en-GB" dirty="0" err="1" smtClean="0"/>
            <a:t>undersøkelse</a:t>
          </a:r>
          <a:endParaRPr lang="en-GB" dirty="0"/>
        </a:p>
      </dgm:t>
    </dgm:pt>
    <dgm:pt modelId="{7CB4FBDA-221A-DC4E-A0D3-F42EC5765179}" type="parTrans" cxnId="{4446AB95-2F06-D443-A1E2-48D89DFE9953}">
      <dgm:prSet/>
      <dgm:spPr/>
      <dgm:t>
        <a:bodyPr/>
        <a:lstStyle/>
        <a:p>
          <a:endParaRPr lang="en-GB"/>
        </a:p>
      </dgm:t>
    </dgm:pt>
    <dgm:pt modelId="{3EEC4EAB-B52E-8549-B6C3-D125B93B5910}" type="sibTrans" cxnId="{4446AB95-2F06-D443-A1E2-48D89DFE9953}">
      <dgm:prSet/>
      <dgm:spPr/>
      <dgm:t>
        <a:bodyPr/>
        <a:lstStyle/>
        <a:p>
          <a:endParaRPr lang="en-GB"/>
        </a:p>
      </dgm:t>
    </dgm:pt>
    <dgm:pt modelId="{33CF3C17-2613-0C44-B20E-1DFD53ABB4A2}">
      <dgm:prSet phldrT="[Tekst]"/>
      <dgm:spPr/>
      <dgm:t>
        <a:bodyPr/>
        <a:lstStyle/>
        <a:p>
          <a:r>
            <a:rPr lang="en-GB" dirty="0" err="1" smtClean="0"/>
            <a:t>Konklusjon</a:t>
          </a:r>
          <a:r>
            <a:rPr lang="en-GB" dirty="0" smtClean="0"/>
            <a:t> </a:t>
          </a:r>
          <a:r>
            <a:rPr lang="en-GB" dirty="0" err="1" smtClean="0"/>
            <a:t>i</a:t>
          </a:r>
          <a:r>
            <a:rPr lang="en-GB" dirty="0" smtClean="0"/>
            <a:t> rapport</a:t>
          </a:r>
          <a:endParaRPr lang="en-GB" dirty="0"/>
        </a:p>
      </dgm:t>
    </dgm:pt>
    <dgm:pt modelId="{A13541B2-BD1E-6E44-98DB-27C434B4638F}" type="parTrans" cxnId="{F75300DC-904D-BA40-BAAA-70BBC7E50757}">
      <dgm:prSet/>
      <dgm:spPr/>
      <dgm:t>
        <a:bodyPr/>
        <a:lstStyle/>
        <a:p>
          <a:endParaRPr lang="en-GB"/>
        </a:p>
      </dgm:t>
    </dgm:pt>
    <dgm:pt modelId="{3D996AAE-A98D-4341-BB37-283BCA6D116A}" type="sibTrans" cxnId="{F75300DC-904D-BA40-BAAA-70BBC7E50757}">
      <dgm:prSet/>
      <dgm:spPr/>
      <dgm:t>
        <a:bodyPr/>
        <a:lstStyle/>
        <a:p>
          <a:endParaRPr lang="en-GB"/>
        </a:p>
      </dgm:t>
    </dgm:pt>
    <dgm:pt modelId="{15A4389F-75CB-5340-BAA4-0146CF23C1EE}">
      <dgm:prSet phldrT="[Tekst]"/>
      <dgm:spPr/>
      <dgm:t>
        <a:bodyPr/>
        <a:lstStyle/>
        <a:p>
          <a:r>
            <a:rPr lang="en-GB" dirty="0" err="1" smtClean="0"/>
            <a:t>Ny</a:t>
          </a:r>
          <a:r>
            <a:rPr lang="en-GB" dirty="0" smtClean="0"/>
            <a:t> </a:t>
          </a:r>
          <a:r>
            <a:rPr lang="en-GB" dirty="0" err="1" smtClean="0"/>
            <a:t>sakkyndig</a:t>
          </a:r>
          <a:r>
            <a:rPr lang="en-GB" dirty="0" smtClean="0"/>
            <a:t> rapport</a:t>
          </a:r>
          <a:endParaRPr lang="en-GB" dirty="0"/>
        </a:p>
      </dgm:t>
    </dgm:pt>
    <dgm:pt modelId="{E2EA70C2-C311-1143-A9FF-69824B1E7CEC}" type="parTrans" cxnId="{48322E93-2BFF-3049-AC24-7E9EFAADB157}">
      <dgm:prSet/>
      <dgm:spPr/>
      <dgm:t>
        <a:bodyPr/>
        <a:lstStyle/>
        <a:p>
          <a:endParaRPr lang="en-GB"/>
        </a:p>
      </dgm:t>
    </dgm:pt>
    <dgm:pt modelId="{E7BAE9F7-2404-234E-8075-7BC4CC60DD21}" type="sibTrans" cxnId="{48322E93-2BFF-3049-AC24-7E9EFAADB157}">
      <dgm:prSet/>
      <dgm:spPr/>
      <dgm:t>
        <a:bodyPr/>
        <a:lstStyle/>
        <a:p>
          <a:endParaRPr lang="en-GB"/>
        </a:p>
      </dgm:t>
    </dgm:pt>
    <dgm:pt modelId="{161DFA52-C467-DF46-9D9D-AE2A987EEFF1}" type="pres">
      <dgm:prSet presAssocID="{FD4B35BB-3F9C-1841-9199-C4972CE2D10F}" presName="linearFlow" presStyleCnt="0">
        <dgm:presLayoutVars>
          <dgm:dir/>
          <dgm:animLvl val="lvl"/>
          <dgm:resizeHandles val="exact"/>
        </dgm:presLayoutVars>
      </dgm:prSet>
      <dgm:spPr/>
      <dgm:t>
        <a:bodyPr/>
        <a:lstStyle/>
        <a:p>
          <a:endParaRPr lang="en-GB"/>
        </a:p>
      </dgm:t>
    </dgm:pt>
    <dgm:pt modelId="{B8BE2FE6-9C74-8A41-B9A6-A090F8C79486}" type="pres">
      <dgm:prSet presAssocID="{1C2B944B-9CF6-D546-ACAF-C3CA894AC5C0}" presName="composite" presStyleCnt="0"/>
      <dgm:spPr/>
    </dgm:pt>
    <dgm:pt modelId="{F37F353E-2009-1E42-B198-EFC88FC8FCEF}" type="pres">
      <dgm:prSet presAssocID="{1C2B944B-9CF6-D546-ACAF-C3CA894AC5C0}" presName="parTx" presStyleLbl="node1" presStyleIdx="0" presStyleCnt="4">
        <dgm:presLayoutVars>
          <dgm:chMax val="0"/>
          <dgm:chPref val="0"/>
          <dgm:bulletEnabled val="1"/>
        </dgm:presLayoutVars>
      </dgm:prSet>
      <dgm:spPr/>
      <dgm:t>
        <a:bodyPr/>
        <a:lstStyle/>
        <a:p>
          <a:endParaRPr lang="en-GB"/>
        </a:p>
      </dgm:t>
    </dgm:pt>
    <dgm:pt modelId="{F66C4D47-49D4-1843-9CF5-B41269AC2D8D}" type="pres">
      <dgm:prSet presAssocID="{1C2B944B-9CF6-D546-ACAF-C3CA894AC5C0}" presName="parSh" presStyleLbl="node1" presStyleIdx="0" presStyleCnt="4"/>
      <dgm:spPr/>
      <dgm:t>
        <a:bodyPr/>
        <a:lstStyle/>
        <a:p>
          <a:endParaRPr lang="en-GB"/>
        </a:p>
      </dgm:t>
    </dgm:pt>
    <dgm:pt modelId="{6A711A16-9024-6746-B6A1-D438AE6CAC03}" type="pres">
      <dgm:prSet presAssocID="{1C2B944B-9CF6-D546-ACAF-C3CA894AC5C0}" presName="desTx" presStyleLbl="fgAcc1" presStyleIdx="0" presStyleCnt="4">
        <dgm:presLayoutVars>
          <dgm:bulletEnabled val="1"/>
        </dgm:presLayoutVars>
      </dgm:prSet>
      <dgm:spPr/>
      <dgm:t>
        <a:bodyPr/>
        <a:lstStyle/>
        <a:p>
          <a:endParaRPr lang="en-GB"/>
        </a:p>
      </dgm:t>
    </dgm:pt>
    <dgm:pt modelId="{6A45E64B-0114-6E44-A57C-ED3E4C1022C9}" type="pres">
      <dgm:prSet presAssocID="{41E1B399-3DE6-B54C-9ED9-684B419A2D68}" presName="sibTrans" presStyleLbl="sibTrans2D1" presStyleIdx="0" presStyleCnt="3"/>
      <dgm:spPr/>
      <dgm:t>
        <a:bodyPr/>
        <a:lstStyle/>
        <a:p>
          <a:endParaRPr lang="en-GB"/>
        </a:p>
      </dgm:t>
    </dgm:pt>
    <dgm:pt modelId="{8307D0E3-708D-8946-A992-4FA9B05CC4C8}" type="pres">
      <dgm:prSet presAssocID="{41E1B399-3DE6-B54C-9ED9-684B419A2D68}" presName="connTx" presStyleLbl="sibTrans2D1" presStyleIdx="0" presStyleCnt="3"/>
      <dgm:spPr/>
      <dgm:t>
        <a:bodyPr/>
        <a:lstStyle/>
        <a:p>
          <a:endParaRPr lang="en-GB"/>
        </a:p>
      </dgm:t>
    </dgm:pt>
    <dgm:pt modelId="{6F70B479-BA37-8949-9F0E-53CDC3C78384}" type="pres">
      <dgm:prSet presAssocID="{8C3B8CC7-0773-7448-9A5E-296EFBF581BD}" presName="composite" presStyleCnt="0"/>
      <dgm:spPr/>
    </dgm:pt>
    <dgm:pt modelId="{BFBEE071-C867-FD41-A6E0-4904E65699F1}" type="pres">
      <dgm:prSet presAssocID="{8C3B8CC7-0773-7448-9A5E-296EFBF581BD}" presName="parTx" presStyleLbl="node1" presStyleIdx="0" presStyleCnt="4">
        <dgm:presLayoutVars>
          <dgm:chMax val="0"/>
          <dgm:chPref val="0"/>
          <dgm:bulletEnabled val="1"/>
        </dgm:presLayoutVars>
      </dgm:prSet>
      <dgm:spPr/>
      <dgm:t>
        <a:bodyPr/>
        <a:lstStyle/>
        <a:p>
          <a:endParaRPr lang="en-GB"/>
        </a:p>
      </dgm:t>
    </dgm:pt>
    <dgm:pt modelId="{52D66E96-CCF7-5545-9601-179DB60C2F5C}" type="pres">
      <dgm:prSet presAssocID="{8C3B8CC7-0773-7448-9A5E-296EFBF581BD}" presName="parSh" presStyleLbl="node1" presStyleIdx="1" presStyleCnt="4"/>
      <dgm:spPr/>
      <dgm:t>
        <a:bodyPr/>
        <a:lstStyle/>
        <a:p>
          <a:endParaRPr lang="en-GB"/>
        </a:p>
      </dgm:t>
    </dgm:pt>
    <dgm:pt modelId="{E3E2E185-388E-FE46-9492-2074D71C4027}" type="pres">
      <dgm:prSet presAssocID="{8C3B8CC7-0773-7448-9A5E-296EFBF581BD}" presName="desTx" presStyleLbl="fgAcc1" presStyleIdx="1" presStyleCnt="4">
        <dgm:presLayoutVars>
          <dgm:bulletEnabled val="1"/>
        </dgm:presLayoutVars>
      </dgm:prSet>
      <dgm:spPr/>
      <dgm:t>
        <a:bodyPr/>
        <a:lstStyle/>
        <a:p>
          <a:endParaRPr lang="en-GB"/>
        </a:p>
      </dgm:t>
    </dgm:pt>
    <dgm:pt modelId="{2BFE2E8E-FA62-274B-BEA5-35BE455D5FE2}" type="pres">
      <dgm:prSet presAssocID="{3EEC4EAB-B52E-8549-B6C3-D125B93B5910}" presName="sibTrans" presStyleLbl="sibTrans2D1" presStyleIdx="1" presStyleCnt="3"/>
      <dgm:spPr/>
      <dgm:t>
        <a:bodyPr/>
        <a:lstStyle/>
        <a:p>
          <a:endParaRPr lang="en-GB"/>
        </a:p>
      </dgm:t>
    </dgm:pt>
    <dgm:pt modelId="{8853C6CF-3C3C-6F4B-BE2C-3487A0D7E873}" type="pres">
      <dgm:prSet presAssocID="{3EEC4EAB-B52E-8549-B6C3-D125B93B5910}" presName="connTx" presStyleLbl="sibTrans2D1" presStyleIdx="1" presStyleCnt="3"/>
      <dgm:spPr/>
      <dgm:t>
        <a:bodyPr/>
        <a:lstStyle/>
        <a:p>
          <a:endParaRPr lang="en-GB"/>
        </a:p>
      </dgm:t>
    </dgm:pt>
    <dgm:pt modelId="{2AF1BF81-EDC1-054F-ACDA-8AFD6691A7FB}" type="pres">
      <dgm:prSet presAssocID="{D450CEFD-EAA2-5441-A9A8-925FE88C8A90}" presName="composite" presStyleCnt="0"/>
      <dgm:spPr/>
    </dgm:pt>
    <dgm:pt modelId="{F9E19C9F-B6FF-C340-B11F-7F5B03BF39FF}" type="pres">
      <dgm:prSet presAssocID="{D450CEFD-EAA2-5441-A9A8-925FE88C8A90}" presName="parTx" presStyleLbl="node1" presStyleIdx="1" presStyleCnt="4">
        <dgm:presLayoutVars>
          <dgm:chMax val="0"/>
          <dgm:chPref val="0"/>
          <dgm:bulletEnabled val="1"/>
        </dgm:presLayoutVars>
      </dgm:prSet>
      <dgm:spPr/>
      <dgm:t>
        <a:bodyPr/>
        <a:lstStyle/>
        <a:p>
          <a:endParaRPr lang="en-GB"/>
        </a:p>
      </dgm:t>
    </dgm:pt>
    <dgm:pt modelId="{EFF6A1AF-315D-094E-9291-B78327D32D12}" type="pres">
      <dgm:prSet presAssocID="{D450CEFD-EAA2-5441-A9A8-925FE88C8A90}" presName="parSh" presStyleLbl="node1" presStyleIdx="2" presStyleCnt="4"/>
      <dgm:spPr/>
      <dgm:t>
        <a:bodyPr/>
        <a:lstStyle/>
        <a:p>
          <a:endParaRPr lang="en-GB"/>
        </a:p>
      </dgm:t>
    </dgm:pt>
    <dgm:pt modelId="{DB3DF119-86F6-0149-9FE1-F3866EEE06F1}" type="pres">
      <dgm:prSet presAssocID="{D450CEFD-EAA2-5441-A9A8-925FE88C8A90}" presName="desTx" presStyleLbl="fgAcc1" presStyleIdx="2" presStyleCnt="4">
        <dgm:presLayoutVars>
          <dgm:bulletEnabled val="1"/>
        </dgm:presLayoutVars>
      </dgm:prSet>
      <dgm:spPr/>
      <dgm:t>
        <a:bodyPr/>
        <a:lstStyle/>
        <a:p>
          <a:endParaRPr lang="en-GB"/>
        </a:p>
      </dgm:t>
    </dgm:pt>
    <dgm:pt modelId="{082FCA2C-84C7-544B-B415-B3992EA097F0}" type="pres">
      <dgm:prSet presAssocID="{B2328EBD-F7D8-B24A-A2E6-3BCF3C20856B}" presName="sibTrans" presStyleLbl="sibTrans2D1" presStyleIdx="2" presStyleCnt="3"/>
      <dgm:spPr/>
      <dgm:t>
        <a:bodyPr/>
        <a:lstStyle/>
        <a:p>
          <a:endParaRPr lang="en-GB"/>
        </a:p>
      </dgm:t>
    </dgm:pt>
    <dgm:pt modelId="{0DB8508E-2F35-E44A-B94C-B69F0358D2CC}" type="pres">
      <dgm:prSet presAssocID="{B2328EBD-F7D8-B24A-A2E6-3BCF3C20856B}" presName="connTx" presStyleLbl="sibTrans2D1" presStyleIdx="2" presStyleCnt="3"/>
      <dgm:spPr/>
      <dgm:t>
        <a:bodyPr/>
        <a:lstStyle/>
        <a:p>
          <a:endParaRPr lang="en-GB"/>
        </a:p>
      </dgm:t>
    </dgm:pt>
    <dgm:pt modelId="{96DAEA3D-6354-1142-88B8-3548D887348C}" type="pres">
      <dgm:prSet presAssocID="{76C66937-4916-CA4E-AE42-F5510EE3E2AF}" presName="composite" presStyleCnt="0"/>
      <dgm:spPr/>
    </dgm:pt>
    <dgm:pt modelId="{D2FC89AC-F52A-FA41-9818-DACEF51553EC}" type="pres">
      <dgm:prSet presAssocID="{76C66937-4916-CA4E-AE42-F5510EE3E2AF}" presName="parTx" presStyleLbl="node1" presStyleIdx="2" presStyleCnt="4">
        <dgm:presLayoutVars>
          <dgm:chMax val="0"/>
          <dgm:chPref val="0"/>
          <dgm:bulletEnabled val="1"/>
        </dgm:presLayoutVars>
      </dgm:prSet>
      <dgm:spPr/>
      <dgm:t>
        <a:bodyPr/>
        <a:lstStyle/>
        <a:p>
          <a:endParaRPr lang="en-GB"/>
        </a:p>
      </dgm:t>
    </dgm:pt>
    <dgm:pt modelId="{15388A78-C4B0-294F-9A91-7A659CB973DD}" type="pres">
      <dgm:prSet presAssocID="{76C66937-4916-CA4E-AE42-F5510EE3E2AF}" presName="parSh" presStyleLbl="node1" presStyleIdx="3" presStyleCnt="4"/>
      <dgm:spPr/>
      <dgm:t>
        <a:bodyPr/>
        <a:lstStyle/>
        <a:p>
          <a:endParaRPr lang="en-GB"/>
        </a:p>
      </dgm:t>
    </dgm:pt>
    <dgm:pt modelId="{01E2D59C-5EAD-8841-BE0D-D36CE3A3F27E}" type="pres">
      <dgm:prSet presAssocID="{76C66937-4916-CA4E-AE42-F5510EE3E2AF}" presName="desTx" presStyleLbl="fgAcc1" presStyleIdx="3" presStyleCnt="4">
        <dgm:presLayoutVars>
          <dgm:bulletEnabled val="1"/>
        </dgm:presLayoutVars>
      </dgm:prSet>
      <dgm:spPr/>
      <dgm:t>
        <a:bodyPr/>
        <a:lstStyle/>
        <a:p>
          <a:endParaRPr lang="en-GB"/>
        </a:p>
      </dgm:t>
    </dgm:pt>
  </dgm:ptLst>
  <dgm:cxnLst>
    <dgm:cxn modelId="{453E05EE-D8C2-E242-BEE6-BE1B0964F9B9}" srcId="{FD4B35BB-3F9C-1841-9199-C4972CE2D10F}" destId="{D450CEFD-EAA2-5441-A9A8-925FE88C8A90}" srcOrd="2" destOrd="0" parTransId="{2218F4C2-49E6-2342-8950-38FAA05C8AEC}" sibTransId="{B2328EBD-F7D8-B24A-A2E6-3BCF3C20856B}"/>
    <dgm:cxn modelId="{38666279-4142-DB44-9103-46266E545F87}" type="presOf" srcId="{3EEC4EAB-B52E-8549-B6C3-D125B93B5910}" destId="{8853C6CF-3C3C-6F4B-BE2C-3487A0D7E873}" srcOrd="1" destOrd="0" presId="urn:microsoft.com/office/officeart/2005/8/layout/process3"/>
    <dgm:cxn modelId="{1397A62E-6CD7-4B4F-BDDC-95C0BD883C9C}" type="presOf" srcId="{76C66937-4916-CA4E-AE42-F5510EE3E2AF}" destId="{D2FC89AC-F52A-FA41-9818-DACEF51553EC}" srcOrd="0" destOrd="0" presId="urn:microsoft.com/office/officeart/2005/8/layout/process3"/>
    <dgm:cxn modelId="{792AFA31-EFEA-124C-BE32-C42804E00224}" type="presOf" srcId="{76C66937-4916-CA4E-AE42-F5510EE3E2AF}" destId="{15388A78-C4B0-294F-9A91-7A659CB973DD}" srcOrd="1" destOrd="0" presId="urn:microsoft.com/office/officeart/2005/8/layout/process3"/>
    <dgm:cxn modelId="{02428B8E-C144-704D-885E-638DA5D40CDC}" type="presOf" srcId="{FD4B35BB-3F9C-1841-9199-C4972CE2D10F}" destId="{161DFA52-C467-DF46-9D9D-AE2A987EEFF1}" srcOrd="0" destOrd="0" presId="urn:microsoft.com/office/officeart/2005/8/layout/process3"/>
    <dgm:cxn modelId="{4F573E1D-FBE6-3048-8088-26AB30175655}" type="presOf" srcId="{8C3B8CC7-0773-7448-9A5E-296EFBF581BD}" destId="{BFBEE071-C867-FD41-A6E0-4904E65699F1}" srcOrd="0" destOrd="0" presId="urn:microsoft.com/office/officeart/2005/8/layout/process3"/>
    <dgm:cxn modelId="{AC9693C9-5A57-B64C-8996-DBBCA6029CF7}" type="presOf" srcId="{15A4389F-75CB-5340-BAA4-0146CF23C1EE}" destId="{01E2D59C-5EAD-8841-BE0D-D36CE3A3F27E}" srcOrd="0" destOrd="1" presId="urn:microsoft.com/office/officeart/2005/8/layout/process3"/>
    <dgm:cxn modelId="{BB2B1D39-B73A-C44A-9102-4069E1E56347}" type="presOf" srcId="{3EEC4EAB-B52E-8549-B6C3-D125B93B5910}" destId="{2BFE2E8E-FA62-274B-BEA5-35BE455D5FE2}" srcOrd="0" destOrd="0" presId="urn:microsoft.com/office/officeart/2005/8/layout/process3"/>
    <dgm:cxn modelId="{4DDBBE54-3432-EB4B-9A16-DDBD7651F288}" srcId="{1C2B944B-9CF6-D546-ACAF-C3CA894AC5C0}" destId="{BAE75711-E70E-EB4D-BB73-DBC60C908C5D}" srcOrd="0" destOrd="0" parTransId="{E5D7F300-6A66-8349-9D9D-EDCED7D3113E}" sibTransId="{49EE74F7-F69E-294E-B817-62B6C77F79E9}"/>
    <dgm:cxn modelId="{F039D424-0068-E248-B338-9720535A874D}" type="presOf" srcId="{1C2B944B-9CF6-D546-ACAF-C3CA894AC5C0}" destId="{F37F353E-2009-1E42-B198-EFC88FC8FCEF}" srcOrd="0" destOrd="0" presId="urn:microsoft.com/office/officeart/2005/8/layout/process3"/>
    <dgm:cxn modelId="{50C5C9F2-1CD6-DD46-B97B-AA568985C3E4}" type="presOf" srcId="{8C3B8CC7-0773-7448-9A5E-296EFBF581BD}" destId="{52D66E96-CCF7-5545-9601-179DB60C2F5C}" srcOrd="1" destOrd="0" presId="urn:microsoft.com/office/officeart/2005/8/layout/process3"/>
    <dgm:cxn modelId="{D5C37CAA-7588-2F40-BD42-CA232886EFA7}" srcId="{FD4B35BB-3F9C-1841-9199-C4972CE2D10F}" destId="{76C66937-4916-CA4E-AE42-F5510EE3E2AF}" srcOrd="3" destOrd="0" parTransId="{21F30921-2CE6-0C4B-A475-55E8A7704656}" sibTransId="{47270CB9-2030-8C46-9ECB-EF3DC9F10217}"/>
    <dgm:cxn modelId="{C252EA74-5ECB-ED40-92C9-9109B93A63B3}" type="presOf" srcId="{1C2B944B-9CF6-D546-ACAF-C3CA894AC5C0}" destId="{F66C4D47-49D4-1843-9CF5-B41269AC2D8D}" srcOrd="1" destOrd="0" presId="urn:microsoft.com/office/officeart/2005/8/layout/process3"/>
    <dgm:cxn modelId="{C162D881-3555-3D46-B0DB-2921D1672DE3}" type="presOf" srcId="{41E1B399-3DE6-B54C-9ED9-684B419A2D68}" destId="{6A45E64B-0114-6E44-A57C-ED3E4C1022C9}" srcOrd="0" destOrd="0" presId="urn:microsoft.com/office/officeart/2005/8/layout/process3"/>
    <dgm:cxn modelId="{E02D78DC-566A-6F42-BE38-C1ACFDF55F60}" type="presOf" srcId="{B2328EBD-F7D8-B24A-A2E6-3BCF3C20856B}" destId="{082FCA2C-84C7-544B-B415-B3992EA097F0}" srcOrd="0" destOrd="0" presId="urn:microsoft.com/office/officeart/2005/8/layout/process3"/>
    <dgm:cxn modelId="{E22F23A7-EF9F-6B4C-83A6-E89BFB814CB0}" type="presOf" srcId="{E612C846-B709-CF4B-ABFB-756B3DB8FB47}" destId="{DB3DF119-86F6-0149-9FE1-F3866EEE06F1}" srcOrd="0" destOrd="0" presId="urn:microsoft.com/office/officeart/2005/8/layout/process3"/>
    <dgm:cxn modelId="{B4498A72-3088-A14E-A2BE-77F9079914C3}" type="presOf" srcId="{9368916B-AF5B-4948-9B11-38066D4689D2}" destId="{01E2D59C-5EAD-8841-BE0D-D36CE3A3F27E}" srcOrd="0" destOrd="0" presId="urn:microsoft.com/office/officeart/2005/8/layout/process3"/>
    <dgm:cxn modelId="{4446AB95-2F06-D443-A1E2-48D89DFE9953}" srcId="{FD4B35BB-3F9C-1841-9199-C4972CE2D10F}" destId="{8C3B8CC7-0773-7448-9A5E-296EFBF581BD}" srcOrd="1" destOrd="0" parTransId="{7CB4FBDA-221A-DC4E-A0D3-F42EC5765179}" sibTransId="{3EEC4EAB-B52E-8549-B6C3-D125B93B5910}"/>
    <dgm:cxn modelId="{779B6E2D-74B5-514E-A5A2-CBCD211E5EC6}" type="presOf" srcId="{B2328EBD-F7D8-B24A-A2E6-3BCF3C20856B}" destId="{0DB8508E-2F35-E44A-B94C-B69F0358D2CC}" srcOrd="1" destOrd="0" presId="urn:microsoft.com/office/officeart/2005/8/layout/process3"/>
    <dgm:cxn modelId="{C04C6D54-50DD-1848-8445-6CA5FB6DC29B}" type="presOf" srcId="{33CF3C17-2613-0C44-B20E-1DFD53ABB4A2}" destId="{E3E2E185-388E-FE46-9492-2074D71C4027}" srcOrd="0" destOrd="0" presId="urn:microsoft.com/office/officeart/2005/8/layout/process3"/>
    <dgm:cxn modelId="{AA64CE38-0042-C041-A48F-24D985CD8A87}" type="presOf" srcId="{BAE75711-E70E-EB4D-BB73-DBC60C908C5D}" destId="{6A711A16-9024-6746-B6A1-D438AE6CAC03}" srcOrd="0" destOrd="0" presId="urn:microsoft.com/office/officeart/2005/8/layout/process3"/>
    <dgm:cxn modelId="{104DE7E5-071E-E14D-9A00-6F090EA3E487}" srcId="{D450CEFD-EAA2-5441-A9A8-925FE88C8A90}" destId="{E612C846-B709-CF4B-ABFB-756B3DB8FB47}" srcOrd="0" destOrd="0" parTransId="{2F5F5421-DBD3-8942-BD68-CA2D770304E3}" sibTransId="{9E97DD2A-0F74-D648-A0C7-4EE58F172C9B}"/>
    <dgm:cxn modelId="{BEE521C4-8A6C-FD4E-B2A7-C3A57DFC4F77}" type="presOf" srcId="{D450CEFD-EAA2-5441-A9A8-925FE88C8A90}" destId="{EFF6A1AF-315D-094E-9291-B78327D32D12}" srcOrd="1" destOrd="0" presId="urn:microsoft.com/office/officeart/2005/8/layout/process3"/>
    <dgm:cxn modelId="{7D607790-B5D2-B143-95E6-3EB1E7A65ED1}" srcId="{76C66937-4916-CA4E-AE42-F5510EE3E2AF}" destId="{9368916B-AF5B-4948-9B11-38066D4689D2}" srcOrd="0" destOrd="0" parTransId="{DD2CE67F-0161-B247-B28B-873E3C8E40BD}" sibTransId="{CA39BA7A-2901-B646-8BE3-6ACACE0E962C}"/>
    <dgm:cxn modelId="{48322E93-2BFF-3049-AC24-7E9EFAADB157}" srcId="{76C66937-4916-CA4E-AE42-F5510EE3E2AF}" destId="{15A4389F-75CB-5340-BAA4-0146CF23C1EE}" srcOrd="1" destOrd="0" parTransId="{E2EA70C2-C311-1143-A9FF-69824B1E7CEC}" sibTransId="{E7BAE9F7-2404-234E-8075-7BC4CC60DD21}"/>
    <dgm:cxn modelId="{F75300DC-904D-BA40-BAAA-70BBC7E50757}" srcId="{8C3B8CC7-0773-7448-9A5E-296EFBF581BD}" destId="{33CF3C17-2613-0C44-B20E-1DFD53ABB4A2}" srcOrd="0" destOrd="0" parTransId="{A13541B2-BD1E-6E44-98DB-27C434B4638F}" sibTransId="{3D996AAE-A98D-4341-BB37-283BCA6D116A}"/>
    <dgm:cxn modelId="{755DBB62-E550-DE40-BE59-DC8CDEA45A11}" type="presOf" srcId="{41E1B399-3DE6-B54C-9ED9-684B419A2D68}" destId="{8307D0E3-708D-8946-A992-4FA9B05CC4C8}" srcOrd="1" destOrd="0" presId="urn:microsoft.com/office/officeart/2005/8/layout/process3"/>
    <dgm:cxn modelId="{B8E5EF10-EEC4-0F49-9CC8-B1DA09020A85}" type="presOf" srcId="{D450CEFD-EAA2-5441-A9A8-925FE88C8A90}" destId="{F9E19C9F-B6FF-C340-B11F-7F5B03BF39FF}" srcOrd="0" destOrd="0" presId="urn:microsoft.com/office/officeart/2005/8/layout/process3"/>
    <dgm:cxn modelId="{B20C6FC9-4165-9C49-9F47-EEF94C595AB4}" srcId="{FD4B35BB-3F9C-1841-9199-C4972CE2D10F}" destId="{1C2B944B-9CF6-D546-ACAF-C3CA894AC5C0}" srcOrd="0" destOrd="0" parTransId="{C6D60D7A-27EA-4146-BC99-72C553B471C2}" sibTransId="{41E1B399-3DE6-B54C-9ED9-684B419A2D68}"/>
    <dgm:cxn modelId="{63235718-6F47-774C-9FB1-BA8CDC16F820}" type="presParOf" srcId="{161DFA52-C467-DF46-9D9D-AE2A987EEFF1}" destId="{B8BE2FE6-9C74-8A41-B9A6-A090F8C79486}" srcOrd="0" destOrd="0" presId="urn:microsoft.com/office/officeart/2005/8/layout/process3"/>
    <dgm:cxn modelId="{E9D23D0A-3B71-8F47-9C70-4A538E921EBC}" type="presParOf" srcId="{B8BE2FE6-9C74-8A41-B9A6-A090F8C79486}" destId="{F37F353E-2009-1E42-B198-EFC88FC8FCEF}" srcOrd="0" destOrd="0" presId="urn:microsoft.com/office/officeart/2005/8/layout/process3"/>
    <dgm:cxn modelId="{25856425-D61D-C341-8B25-2361D1515683}" type="presParOf" srcId="{B8BE2FE6-9C74-8A41-B9A6-A090F8C79486}" destId="{F66C4D47-49D4-1843-9CF5-B41269AC2D8D}" srcOrd="1" destOrd="0" presId="urn:microsoft.com/office/officeart/2005/8/layout/process3"/>
    <dgm:cxn modelId="{20BA2B97-6D59-5E47-B3BD-8113368E2E89}" type="presParOf" srcId="{B8BE2FE6-9C74-8A41-B9A6-A090F8C79486}" destId="{6A711A16-9024-6746-B6A1-D438AE6CAC03}" srcOrd="2" destOrd="0" presId="urn:microsoft.com/office/officeart/2005/8/layout/process3"/>
    <dgm:cxn modelId="{4A854CEC-14A3-1A42-9A67-05CE6DE01A08}" type="presParOf" srcId="{161DFA52-C467-DF46-9D9D-AE2A987EEFF1}" destId="{6A45E64B-0114-6E44-A57C-ED3E4C1022C9}" srcOrd="1" destOrd="0" presId="urn:microsoft.com/office/officeart/2005/8/layout/process3"/>
    <dgm:cxn modelId="{F561389F-D655-0B47-8B70-F5F541B0199C}" type="presParOf" srcId="{6A45E64B-0114-6E44-A57C-ED3E4C1022C9}" destId="{8307D0E3-708D-8946-A992-4FA9B05CC4C8}" srcOrd="0" destOrd="0" presId="urn:microsoft.com/office/officeart/2005/8/layout/process3"/>
    <dgm:cxn modelId="{B8B04F2C-450B-7E4A-990B-434ECE9E961D}" type="presParOf" srcId="{161DFA52-C467-DF46-9D9D-AE2A987EEFF1}" destId="{6F70B479-BA37-8949-9F0E-53CDC3C78384}" srcOrd="2" destOrd="0" presId="urn:microsoft.com/office/officeart/2005/8/layout/process3"/>
    <dgm:cxn modelId="{A58A6E01-952D-D04E-BEED-C1AC5AAD25FE}" type="presParOf" srcId="{6F70B479-BA37-8949-9F0E-53CDC3C78384}" destId="{BFBEE071-C867-FD41-A6E0-4904E65699F1}" srcOrd="0" destOrd="0" presId="urn:microsoft.com/office/officeart/2005/8/layout/process3"/>
    <dgm:cxn modelId="{337CD8E2-C13D-0248-B383-29225B9C2F0E}" type="presParOf" srcId="{6F70B479-BA37-8949-9F0E-53CDC3C78384}" destId="{52D66E96-CCF7-5545-9601-179DB60C2F5C}" srcOrd="1" destOrd="0" presId="urn:microsoft.com/office/officeart/2005/8/layout/process3"/>
    <dgm:cxn modelId="{B7BE2C29-FFB5-7248-9F19-734891297ABC}" type="presParOf" srcId="{6F70B479-BA37-8949-9F0E-53CDC3C78384}" destId="{E3E2E185-388E-FE46-9492-2074D71C4027}" srcOrd="2" destOrd="0" presId="urn:microsoft.com/office/officeart/2005/8/layout/process3"/>
    <dgm:cxn modelId="{4CEF9404-4E6B-BA44-9D78-10E3AA096BBC}" type="presParOf" srcId="{161DFA52-C467-DF46-9D9D-AE2A987EEFF1}" destId="{2BFE2E8E-FA62-274B-BEA5-35BE455D5FE2}" srcOrd="3" destOrd="0" presId="urn:microsoft.com/office/officeart/2005/8/layout/process3"/>
    <dgm:cxn modelId="{E45CF672-836A-A940-9562-DB7ABB11F2EB}" type="presParOf" srcId="{2BFE2E8E-FA62-274B-BEA5-35BE455D5FE2}" destId="{8853C6CF-3C3C-6F4B-BE2C-3487A0D7E873}" srcOrd="0" destOrd="0" presId="urn:microsoft.com/office/officeart/2005/8/layout/process3"/>
    <dgm:cxn modelId="{6E664388-4F30-EA47-85AA-D2D6A7ECD07F}" type="presParOf" srcId="{161DFA52-C467-DF46-9D9D-AE2A987EEFF1}" destId="{2AF1BF81-EDC1-054F-ACDA-8AFD6691A7FB}" srcOrd="4" destOrd="0" presId="urn:microsoft.com/office/officeart/2005/8/layout/process3"/>
    <dgm:cxn modelId="{85D8B40C-D152-064F-963E-DA24B4B5B304}" type="presParOf" srcId="{2AF1BF81-EDC1-054F-ACDA-8AFD6691A7FB}" destId="{F9E19C9F-B6FF-C340-B11F-7F5B03BF39FF}" srcOrd="0" destOrd="0" presId="urn:microsoft.com/office/officeart/2005/8/layout/process3"/>
    <dgm:cxn modelId="{16260507-B877-9241-B679-48C3501C5319}" type="presParOf" srcId="{2AF1BF81-EDC1-054F-ACDA-8AFD6691A7FB}" destId="{EFF6A1AF-315D-094E-9291-B78327D32D12}" srcOrd="1" destOrd="0" presId="urn:microsoft.com/office/officeart/2005/8/layout/process3"/>
    <dgm:cxn modelId="{7B9390A9-7619-3441-B6D3-1CBCC2268D8E}" type="presParOf" srcId="{2AF1BF81-EDC1-054F-ACDA-8AFD6691A7FB}" destId="{DB3DF119-86F6-0149-9FE1-F3866EEE06F1}" srcOrd="2" destOrd="0" presId="urn:microsoft.com/office/officeart/2005/8/layout/process3"/>
    <dgm:cxn modelId="{FD3182C5-C5F9-6F49-980A-EB19F48FB858}" type="presParOf" srcId="{161DFA52-C467-DF46-9D9D-AE2A987EEFF1}" destId="{082FCA2C-84C7-544B-B415-B3992EA097F0}" srcOrd="5" destOrd="0" presId="urn:microsoft.com/office/officeart/2005/8/layout/process3"/>
    <dgm:cxn modelId="{7E6F435C-783C-3949-99BF-E09C5290EB99}" type="presParOf" srcId="{082FCA2C-84C7-544B-B415-B3992EA097F0}" destId="{0DB8508E-2F35-E44A-B94C-B69F0358D2CC}" srcOrd="0" destOrd="0" presId="urn:microsoft.com/office/officeart/2005/8/layout/process3"/>
    <dgm:cxn modelId="{178DB533-797D-E044-9ED5-85899E9170A4}" type="presParOf" srcId="{161DFA52-C467-DF46-9D9D-AE2A987EEFF1}" destId="{96DAEA3D-6354-1142-88B8-3548D887348C}" srcOrd="6" destOrd="0" presId="urn:microsoft.com/office/officeart/2005/8/layout/process3"/>
    <dgm:cxn modelId="{C90527EE-117C-384A-AAED-00283359828A}" type="presParOf" srcId="{96DAEA3D-6354-1142-88B8-3548D887348C}" destId="{D2FC89AC-F52A-FA41-9818-DACEF51553EC}" srcOrd="0" destOrd="0" presId="urn:microsoft.com/office/officeart/2005/8/layout/process3"/>
    <dgm:cxn modelId="{5E696447-D788-0E46-8D91-FE96B0EDAE30}" type="presParOf" srcId="{96DAEA3D-6354-1142-88B8-3548D887348C}" destId="{15388A78-C4B0-294F-9A91-7A659CB973DD}" srcOrd="1" destOrd="0" presId="urn:microsoft.com/office/officeart/2005/8/layout/process3"/>
    <dgm:cxn modelId="{2B4B264A-553C-EF44-A687-BD1249AA32DD}" type="presParOf" srcId="{96DAEA3D-6354-1142-88B8-3548D887348C}" destId="{01E2D59C-5EAD-8841-BE0D-D36CE3A3F27E}" srcOrd="2" destOrd="0" presId="urn:microsoft.com/office/officeart/2005/8/layout/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20933A-CA03-F741-ABCC-E15BA08EA5A1}" type="doc">
      <dgm:prSet loTypeId="urn:microsoft.com/office/officeart/2005/8/layout/pyramid4" loCatId="" qsTypeId="urn:microsoft.com/office/officeart/2005/8/quickstyle/3D4" qsCatId="3D" csTypeId="urn:microsoft.com/office/officeart/2005/8/colors/accent1_4" csCatId="accent1" phldr="1"/>
      <dgm:spPr/>
      <dgm:t>
        <a:bodyPr/>
        <a:lstStyle/>
        <a:p>
          <a:endParaRPr lang="nb-NO"/>
        </a:p>
      </dgm:t>
    </dgm:pt>
    <dgm:pt modelId="{84F08BD2-E590-C24F-9D82-61F20E378AA5}">
      <dgm:prSet phldrT="[Tekst]" custT="1"/>
      <dgm:spPr/>
      <dgm:t>
        <a:bodyPr/>
        <a:lstStyle/>
        <a:p>
          <a:r>
            <a:rPr lang="nb-NO" sz="1600" dirty="0" smtClean="0"/>
            <a:t>Deltakelse</a:t>
          </a:r>
          <a:endParaRPr lang="nb-NO" sz="1600" dirty="0"/>
        </a:p>
      </dgm:t>
    </dgm:pt>
    <dgm:pt modelId="{E012A5B7-298C-4C46-A21E-082A18551820}" type="parTrans" cxnId="{BEF501F5-3A64-8F45-B10A-0C96125F21FE}">
      <dgm:prSet/>
      <dgm:spPr/>
      <dgm:t>
        <a:bodyPr/>
        <a:lstStyle/>
        <a:p>
          <a:endParaRPr lang="nb-NO"/>
        </a:p>
      </dgm:t>
    </dgm:pt>
    <dgm:pt modelId="{08599E44-0A30-9947-B412-AA085F4A585B}" type="sibTrans" cxnId="{BEF501F5-3A64-8F45-B10A-0C96125F21FE}">
      <dgm:prSet/>
      <dgm:spPr/>
      <dgm:t>
        <a:bodyPr/>
        <a:lstStyle/>
        <a:p>
          <a:endParaRPr lang="nb-NO"/>
        </a:p>
      </dgm:t>
    </dgm:pt>
    <dgm:pt modelId="{D7300D26-E0E0-3E4B-BA66-34D06429A1B2}">
      <dgm:prSet phldrT="[Tekst]" custT="1"/>
      <dgm:spPr/>
      <dgm:t>
        <a:bodyPr/>
        <a:lstStyle/>
        <a:p>
          <a:r>
            <a:rPr lang="nb-NO" sz="1600" dirty="0" smtClean="0"/>
            <a:t>Tjenestetilbud</a:t>
          </a:r>
          <a:endParaRPr lang="nb-NO" sz="1600" dirty="0"/>
        </a:p>
      </dgm:t>
    </dgm:pt>
    <dgm:pt modelId="{974E4043-F589-F148-B8B5-CBBB555090F7}" type="parTrans" cxnId="{BE0F7C49-EBB7-324E-ACDE-49A35D648B40}">
      <dgm:prSet/>
      <dgm:spPr/>
      <dgm:t>
        <a:bodyPr/>
        <a:lstStyle/>
        <a:p>
          <a:endParaRPr lang="nb-NO"/>
        </a:p>
      </dgm:t>
    </dgm:pt>
    <dgm:pt modelId="{675CFB92-1EC2-BE4F-B36B-9DD8708DBF41}" type="sibTrans" cxnId="{BE0F7C49-EBB7-324E-ACDE-49A35D648B40}">
      <dgm:prSet/>
      <dgm:spPr/>
      <dgm:t>
        <a:bodyPr/>
        <a:lstStyle/>
        <a:p>
          <a:endParaRPr lang="nb-NO"/>
        </a:p>
      </dgm:t>
    </dgm:pt>
    <dgm:pt modelId="{1C3502EC-1D7F-504E-A19F-394B552499FF}">
      <dgm:prSet phldrT="[Tekst]" custT="1"/>
      <dgm:spPr/>
      <dgm:t>
        <a:bodyPr/>
        <a:lstStyle/>
        <a:p>
          <a:r>
            <a:rPr lang="nb-NO" sz="1400" dirty="0" smtClean="0">
              <a:solidFill>
                <a:schemeClr val="accent2">
                  <a:lumMod val="75000"/>
                </a:schemeClr>
              </a:solidFill>
              <a:latin typeface="American Typewriter"/>
              <a:cs typeface="American Typewriter"/>
            </a:rPr>
            <a:t>BARNE-KONVENSJONEN</a:t>
          </a:r>
          <a:endParaRPr lang="nb-NO" sz="1400" dirty="0">
            <a:solidFill>
              <a:schemeClr val="accent2">
                <a:lumMod val="75000"/>
              </a:schemeClr>
            </a:solidFill>
            <a:latin typeface="American Typewriter"/>
            <a:cs typeface="American Typewriter"/>
          </a:endParaRPr>
        </a:p>
      </dgm:t>
    </dgm:pt>
    <dgm:pt modelId="{6EBC015E-21BE-0C41-B413-C15608720E3E}" type="parTrans" cxnId="{59B8B47C-FE55-1041-AE8F-9BCD6B41C68D}">
      <dgm:prSet/>
      <dgm:spPr/>
      <dgm:t>
        <a:bodyPr/>
        <a:lstStyle/>
        <a:p>
          <a:endParaRPr lang="nb-NO"/>
        </a:p>
      </dgm:t>
    </dgm:pt>
    <dgm:pt modelId="{29A66809-A295-D745-BF30-53A25DB457BE}" type="sibTrans" cxnId="{59B8B47C-FE55-1041-AE8F-9BCD6B41C68D}">
      <dgm:prSet/>
      <dgm:spPr/>
      <dgm:t>
        <a:bodyPr/>
        <a:lstStyle/>
        <a:p>
          <a:endParaRPr lang="nb-NO"/>
        </a:p>
      </dgm:t>
    </dgm:pt>
    <dgm:pt modelId="{2C19816D-F4D5-674B-B5FF-545D6E85A781}">
      <dgm:prSet phldrT="[Tekst]" custT="1"/>
      <dgm:spPr/>
      <dgm:t>
        <a:bodyPr/>
        <a:lstStyle/>
        <a:p>
          <a:r>
            <a:rPr lang="nb-NO" sz="1600" dirty="0" smtClean="0"/>
            <a:t>Beskyttelse</a:t>
          </a:r>
          <a:endParaRPr lang="nb-NO" sz="1600" dirty="0"/>
        </a:p>
      </dgm:t>
    </dgm:pt>
    <dgm:pt modelId="{094A0E54-7F7C-FB4B-B082-56D274F5239C}" type="parTrans" cxnId="{1EE8522D-166B-7D47-956B-A1561156E362}">
      <dgm:prSet/>
      <dgm:spPr/>
      <dgm:t>
        <a:bodyPr/>
        <a:lstStyle/>
        <a:p>
          <a:endParaRPr lang="nb-NO"/>
        </a:p>
      </dgm:t>
    </dgm:pt>
    <dgm:pt modelId="{DB1F28CA-6A15-F942-9F00-C97F450F74EC}" type="sibTrans" cxnId="{1EE8522D-166B-7D47-956B-A1561156E362}">
      <dgm:prSet/>
      <dgm:spPr/>
      <dgm:t>
        <a:bodyPr/>
        <a:lstStyle/>
        <a:p>
          <a:endParaRPr lang="nb-NO"/>
        </a:p>
      </dgm:t>
    </dgm:pt>
    <dgm:pt modelId="{78B814D9-3A77-EB4D-954D-DB6C50252C95}" type="pres">
      <dgm:prSet presAssocID="{AA20933A-CA03-F741-ABCC-E15BA08EA5A1}" presName="compositeShape" presStyleCnt="0">
        <dgm:presLayoutVars>
          <dgm:chMax val="9"/>
          <dgm:dir/>
          <dgm:resizeHandles val="exact"/>
        </dgm:presLayoutVars>
      </dgm:prSet>
      <dgm:spPr/>
      <dgm:t>
        <a:bodyPr/>
        <a:lstStyle/>
        <a:p>
          <a:endParaRPr lang="nb-NO"/>
        </a:p>
      </dgm:t>
    </dgm:pt>
    <dgm:pt modelId="{86BDBD1C-2EDC-9341-86D2-8EB9DD14081E}" type="pres">
      <dgm:prSet presAssocID="{AA20933A-CA03-F741-ABCC-E15BA08EA5A1}" presName="triangle1" presStyleLbl="node1" presStyleIdx="0" presStyleCnt="4">
        <dgm:presLayoutVars>
          <dgm:bulletEnabled val="1"/>
        </dgm:presLayoutVars>
      </dgm:prSet>
      <dgm:spPr/>
      <dgm:t>
        <a:bodyPr/>
        <a:lstStyle/>
        <a:p>
          <a:endParaRPr lang="nb-NO"/>
        </a:p>
      </dgm:t>
    </dgm:pt>
    <dgm:pt modelId="{AD24B4E5-7189-C14E-ACAE-3E624B6841E5}" type="pres">
      <dgm:prSet presAssocID="{AA20933A-CA03-F741-ABCC-E15BA08EA5A1}" presName="triangle2" presStyleLbl="node1" presStyleIdx="1" presStyleCnt="4">
        <dgm:presLayoutVars>
          <dgm:bulletEnabled val="1"/>
        </dgm:presLayoutVars>
      </dgm:prSet>
      <dgm:spPr/>
      <dgm:t>
        <a:bodyPr/>
        <a:lstStyle/>
        <a:p>
          <a:endParaRPr lang="nb-NO"/>
        </a:p>
      </dgm:t>
    </dgm:pt>
    <dgm:pt modelId="{12B26CBF-0C1A-8C45-992F-B55F8B7C4A25}" type="pres">
      <dgm:prSet presAssocID="{AA20933A-CA03-F741-ABCC-E15BA08EA5A1}" presName="triangle3" presStyleLbl="node1" presStyleIdx="2" presStyleCnt="4">
        <dgm:presLayoutVars>
          <dgm:bulletEnabled val="1"/>
        </dgm:presLayoutVars>
      </dgm:prSet>
      <dgm:spPr/>
      <dgm:t>
        <a:bodyPr/>
        <a:lstStyle/>
        <a:p>
          <a:endParaRPr lang="nb-NO"/>
        </a:p>
      </dgm:t>
    </dgm:pt>
    <dgm:pt modelId="{D1ABF815-100F-4C41-9927-9711532B3425}" type="pres">
      <dgm:prSet presAssocID="{AA20933A-CA03-F741-ABCC-E15BA08EA5A1}" presName="triangle4" presStyleLbl="node1" presStyleIdx="3" presStyleCnt="4">
        <dgm:presLayoutVars>
          <dgm:bulletEnabled val="1"/>
        </dgm:presLayoutVars>
      </dgm:prSet>
      <dgm:spPr/>
      <dgm:t>
        <a:bodyPr/>
        <a:lstStyle/>
        <a:p>
          <a:endParaRPr lang="nb-NO"/>
        </a:p>
      </dgm:t>
    </dgm:pt>
  </dgm:ptLst>
  <dgm:cxnLst>
    <dgm:cxn modelId="{9F9F45D5-4D5B-DC48-86A4-80BD6FC28C8E}" type="presOf" srcId="{84F08BD2-E590-C24F-9D82-61F20E378AA5}" destId="{86BDBD1C-2EDC-9341-86D2-8EB9DD14081E}" srcOrd="0" destOrd="0" presId="urn:microsoft.com/office/officeart/2005/8/layout/pyramid4"/>
    <dgm:cxn modelId="{BE0F7C49-EBB7-324E-ACDE-49A35D648B40}" srcId="{AA20933A-CA03-F741-ABCC-E15BA08EA5A1}" destId="{D7300D26-E0E0-3E4B-BA66-34D06429A1B2}" srcOrd="1" destOrd="0" parTransId="{974E4043-F589-F148-B8B5-CBBB555090F7}" sibTransId="{675CFB92-1EC2-BE4F-B36B-9DD8708DBF41}"/>
    <dgm:cxn modelId="{0A4DD49C-9BC7-7A42-84C7-C00286A051BC}" type="presOf" srcId="{2C19816D-F4D5-674B-B5FF-545D6E85A781}" destId="{D1ABF815-100F-4C41-9927-9711532B3425}" srcOrd="0" destOrd="0" presId="urn:microsoft.com/office/officeart/2005/8/layout/pyramid4"/>
    <dgm:cxn modelId="{59B8B47C-FE55-1041-AE8F-9BCD6B41C68D}" srcId="{AA20933A-CA03-F741-ABCC-E15BA08EA5A1}" destId="{1C3502EC-1D7F-504E-A19F-394B552499FF}" srcOrd="2" destOrd="0" parTransId="{6EBC015E-21BE-0C41-B413-C15608720E3E}" sibTransId="{29A66809-A295-D745-BF30-53A25DB457BE}"/>
    <dgm:cxn modelId="{3674BE86-1D13-354D-BE4C-01CC9699AD81}" type="presOf" srcId="{D7300D26-E0E0-3E4B-BA66-34D06429A1B2}" destId="{AD24B4E5-7189-C14E-ACAE-3E624B6841E5}" srcOrd="0" destOrd="0" presId="urn:microsoft.com/office/officeart/2005/8/layout/pyramid4"/>
    <dgm:cxn modelId="{764508E5-E78A-3548-9CAF-1471C784D16E}" type="presOf" srcId="{AA20933A-CA03-F741-ABCC-E15BA08EA5A1}" destId="{78B814D9-3A77-EB4D-954D-DB6C50252C95}" srcOrd="0" destOrd="0" presId="urn:microsoft.com/office/officeart/2005/8/layout/pyramid4"/>
    <dgm:cxn modelId="{7CB85361-96BB-0A44-8B87-2A21B5140EA7}" type="presOf" srcId="{1C3502EC-1D7F-504E-A19F-394B552499FF}" destId="{12B26CBF-0C1A-8C45-992F-B55F8B7C4A25}" srcOrd="0" destOrd="0" presId="urn:microsoft.com/office/officeart/2005/8/layout/pyramid4"/>
    <dgm:cxn modelId="{1EE8522D-166B-7D47-956B-A1561156E362}" srcId="{AA20933A-CA03-F741-ABCC-E15BA08EA5A1}" destId="{2C19816D-F4D5-674B-B5FF-545D6E85A781}" srcOrd="3" destOrd="0" parTransId="{094A0E54-7F7C-FB4B-B082-56D274F5239C}" sibTransId="{DB1F28CA-6A15-F942-9F00-C97F450F74EC}"/>
    <dgm:cxn modelId="{BEF501F5-3A64-8F45-B10A-0C96125F21FE}" srcId="{AA20933A-CA03-F741-ABCC-E15BA08EA5A1}" destId="{84F08BD2-E590-C24F-9D82-61F20E378AA5}" srcOrd="0" destOrd="0" parTransId="{E012A5B7-298C-4C46-A21E-082A18551820}" sibTransId="{08599E44-0A30-9947-B412-AA085F4A585B}"/>
    <dgm:cxn modelId="{9F85EE4A-9FEB-BD46-B3C9-E85F0C8A4B69}" type="presParOf" srcId="{78B814D9-3A77-EB4D-954D-DB6C50252C95}" destId="{86BDBD1C-2EDC-9341-86D2-8EB9DD14081E}" srcOrd="0" destOrd="0" presId="urn:microsoft.com/office/officeart/2005/8/layout/pyramid4"/>
    <dgm:cxn modelId="{072218BB-D972-E745-BBC4-7824FAE405B6}" type="presParOf" srcId="{78B814D9-3A77-EB4D-954D-DB6C50252C95}" destId="{AD24B4E5-7189-C14E-ACAE-3E624B6841E5}" srcOrd="1" destOrd="0" presId="urn:microsoft.com/office/officeart/2005/8/layout/pyramid4"/>
    <dgm:cxn modelId="{45A4B0F5-CBDA-E24E-89AB-41B64D6CFCD7}" type="presParOf" srcId="{78B814D9-3A77-EB4D-954D-DB6C50252C95}" destId="{12B26CBF-0C1A-8C45-992F-B55F8B7C4A25}" srcOrd="2" destOrd="0" presId="urn:microsoft.com/office/officeart/2005/8/layout/pyramid4"/>
    <dgm:cxn modelId="{F49195AA-FB9E-2D4E-AB02-482DAD10610A}" type="presParOf" srcId="{78B814D9-3A77-EB4D-954D-DB6C50252C95}" destId="{D1ABF815-100F-4C41-9927-9711532B3425}" srcOrd="3" destOrd="0" presId="urn:microsoft.com/office/officeart/2005/8/layout/pyramid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20933A-CA03-F741-ABCC-E15BA08EA5A1}" type="doc">
      <dgm:prSet loTypeId="urn:microsoft.com/office/officeart/2005/8/layout/pyramid4" loCatId="" qsTypeId="urn:microsoft.com/office/officeart/2005/8/quickstyle/3D4" qsCatId="3D" csTypeId="urn:microsoft.com/office/officeart/2005/8/colors/accent1_4" csCatId="accent1" phldr="1"/>
      <dgm:spPr/>
      <dgm:t>
        <a:bodyPr/>
        <a:lstStyle/>
        <a:p>
          <a:endParaRPr lang="nb-NO"/>
        </a:p>
      </dgm:t>
    </dgm:pt>
    <dgm:pt modelId="{84F08BD2-E590-C24F-9D82-61F20E378AA5}">
      <dgm:prSet phldrT="[Tekst]" custT="1"/>
      <dgm:spPr/>
      <dgm:t>
        <a:bodyPr/>
        <a:lstStyle/>
        <a:p>
          <a:r>
            <a:rPr lang="nb-NO" sz="1600" dirty="0" smtClean="0"/>
            <a:t>Deltakelse</a:t>
          </a:r>
          <a:endParaRPr lang="nb-NO" sz="1600" dirty="0"/>
        </a:p>
      </dgm:t>
    </dgm:pt>
    <dgm:pt modelId="{E012A5B7-298C-4C46-A21E-082A18551820}" type="parTrans" cxnId="{BEF501F5-3A64-8F45-B10A-0C96125F21FE}">
      <dgm:prSet/>
      <dgm:spPr/>
      <dgm:t>
        <a:bodyPr/>
        <a:lstStyle/>
        <a:p>
          <a:endParaRPr lang="nb-NO"/>
        </a:p>
      </dgm:t>
    </dgm:pt>
    <dgm:pt modelId="{08599E44-0A30-9947-B412-AA085F4A585B}" type="sibTrans" cxnId="{BEF501F5-3A64-8F45-B10A-0C96125F21FE}">
      <dgm:prSet/>
      <dgm:spPr/>
      <dgm:t>
        <a:bodyPr/>
        <a:lstStyle/>
        <a:p>
          <a:endParaRPr lang="nb-NO"/>
        </a:p>
      </dgm:t>
    </dgm:pt>
    <dgm:pt modelId="{D7300D26-E0E0-3E4B-BA66-34D06429A1B2}">
      <dgm:prSet phldrT="[Tekst]" custT="1"/>
      <dgm:spPr/>
      <dgm:t>
        <a:bodyPr/>
        <a:lstStyle/>
        <a:p>
          <a:r>
            <a:rPr lang="nb-NO" sz="1600" dirty="0" smtClean="0"/>
            <a:t>Tjenestetilbud</a:t>
          </a:r>
          <a:endParaRPr lang="nb-NO" sz="1600" dirty="0"/>
        </a:p>
      </dgm:t>
    </dgm:pt>
    <dgm:pt modelId="{974E4043-F589-F148-B8B5-CBBB555090F7}" type="parTrans" cxnId="{BE0F7C49-EBB7-324E-ACDE-49A35D648B40}">
      <dgm:prSet/>
      <dgm:spPr/>
      <dgm:t>
        <a:bodyPr/>
        <a:lstStyle/>
        <a:p>
          <a:endParaRPr lang="nb-NO"/>
        </a:p>
      </dgm:t>
    </dgm:pt>
    <dgm:pt modelId="{675CFB92-1EC2-BE4F-B36B-9DD8708DBF41}" type="sibTrans" cxnId="{BE0F7C49-EBB7-324E-ACDE-49A35D648B40}">
      <dgm:prSet/>
      <dgm:spPr/>
      <dgm:t>
        <a:bodyPr/>
        <a:lstStyle/>
        <a:p>
          <a:endParaRPr lang="nb-NO"/>
        </a:p>
      </dgm:t>
    </dgm:pt>
    <dgm:pt modelId="{1C3502EC-1D7F-504E-A19F-394B552499FF}">
      <dgm:prSet phldrT="[Tekst]" custT="1"/>
      <dgm:spPr/>
      <dgm:t>
        <a:bodyPr/>
        <a:lstStyle/>
        <a:p>
          <a:r>
            <a:rPr lang="nb-NO" sz="1400" dirty="0" smtClean="0">
              <a:solidFill>
                <a:schemeClr val="accent2">
                  <a:lumMod val="75000"/>
                </a:schemeClr>
              </a:solidFill>
              <a:latin typeface="American Typewriter"/>
              <a:cs typeface="American Typewriter"/>
            </a:rPr>
            <a:t>BARNE-KONVENSJONEN</a:t>
          </a:r>
          <a:endParaRPr lang="nb-NO" sz="1400" dirty="0">
            <a:solidFill>
              <a:schemeClr val="accent2">
                <a:lumMod val="75000"/>
              </a:schemeClr>
            </a:solidFill>
          </a:endParaRPr>
        </a:p>
      </dgm:t>
    </dgm:pt>
    <dgm:pt modelId="{6EBC015E-21BE-0C41-B413-C15608720E3E}" type="parTrans" cxnId="{59B8B47C-FE55-1041-AE8F-9BCD6B41C68D}">
      <dgm:prSet/>
      <dgm:spPr/>
      <dgm:t>
        <a:bodyPr/>
        <a:lstStyle/>
        <a:p>
          <a:endParaRPr lang="nb-NO"/>
        </a:p>
      </dgm:t>
    </dgm:pt>
    <dgm:pt modelId="{29A66809-A295-D745-BF30-53A25DB457BE}" type="sibTrans" cxnId="{59B8B47C-FE55-1041-AE8F-9BCD6B41C68D}">
      <dgm:prSet/>
      <dgm:spPr/>
      <dgm:t>
        <a:bodyPr/>
        <a:lstStyle/>
        <a:p>
          <a:endParaRPr lang="nb-NO"/>
        </a:p>
      </dgm:t>
    </dgm:pt>
    <dgm:pt modelId="{2C19816D-F4D5-674B-B5FF-545D6E85A781}">
      <dgm:prSet phldrT="[Tekst]" custT="1"/>
      <dgm:spPr/>
      <dgm:t>
        <a:bodyPr/>
        <a:lstStyle/>
        <a:p>
          <a:r>
            <a:rPr lang="nb-NO" sz="1600" dirty="0" smtClean="0"/>
            <a:t>Beskyttelse</a:t>
          </a:r>
          <a:endParaRPr lang="nb-NO" sz="1600" dirty="0"/>
        </a:p>
      </dgm:t>
    </dgm:pt>
    <dgm:pt modelId="{094A0E54-7F7C-FB4B-B082-56D274F5239C}" type="parTrans" cxnId="{1EE8522D-166B-7D47-956B-A1561156E362}">
      <dgm:prSet/>
      <dgm:spPr/>
      <dgm:t>
        <a:bodyPr/>
        <a:lstStyle/>
        <a:p>
          <a:endParaRPr lang="nb-NO"/>
        </a:p>
      </dgm:t>
    </dgm:pt>
    <dgm:pt modelId="{DB1F28CA-6A15-F942-9F00-C97F450F74EC}" type="sibTrans" cxnId="{1EE8522D-166B-7D47-956B-A1561156E362}">
      <dgm:prSet/>
      <dgm:spPr/>
      <dgm:t>
        <a:bodyPr/>
        <a:lstStyle/>
        <a:p>
          <a:endParaRPr lang="nb-NO"/>
        </a:p>
      </dgm:t>
    </dgm:pt>
    <dgm:pt modelId="{78B814D9-3A77-EB4D-954D-DB6C50252C95}" type="pres">
      <dgm:prSet presAssocID="{AA20933A-CA03-F741-ABCC-E15BA08EA5A1}" presName="compositeShape" presStyleCnt="0">
        <dgm:presLayoutVars>
          <dgm:chMax val="9"/>
          <dgm:dir/>
          <dgm:resizeHandles val="exact"/>
        </dgm:presLayoutVars>
      </dgm:prSet>
      <dgm:spPr/>
      <dgm:t>
        <a:bodyPr/>
        <a:lstStyle/>
        <a:p>
          <a:endParaRPr lang="nb-NO"/>
        </a:p>
      </dgm:t>
    </dgm:pt>
    <dgm:pt modelId="{86BDBD1C-2EDC-9341-86D2-8EB9DD14081E}" type="pres">
      <dgm:prSet presAssocID="{AA20933A-CA03-F741-ABCC-E15BA08EA5A1}" presName="triangle1" presStyleLbl="node1" presStyleIdx="0" presStyleCnt="4">
        <dgm:presLayoutVars>
          <dgm:bulletEnabled val="1"/>
        </dgm:presLayoutVars>
      </dgm:prSet>
      <dgm:spPr/>
      <dgm:t>
        <a:bodyPr/>
        <a:lstStyle/>
        <a:p>
          <a:endParaRPr lang="nb-NO"/>
        </a:p>
      </dgm:t>
    </dgm:pt>
    <dgm:pt modelId="{AD24B4E5-7189-C14E-ACAE-3E624B6841E5}" type="pres">
      <dgm:prSet presAssocID="{AA20933A-CA03-F741-ABCC-E15BA08EA5A1}" presName="triangle2" presStyleLbl="node1" presStyleIdx="1" presStyleCnt="4" custLinFactNeighborX="-18359">
        <dgm:presLayoutVars>
          <dgm:bulletEnabled val="1"/>
        </dgm:presLayoutVars>
      </dgm:prSet>
      <dgm:spPr/>
      <dgm:t>
        <a:bodyPr/>
        <a:lstStyle/>
        <a:p>
          <a:endParaRPr lang="nb-NO"/>
        </a:p>
      </dgm:t>
    </dgm:pt>
    <dgm:pt modelId="{12B26CBF-0C1A-8C45-992F-B55F8B7C4A25}" type="pres">
      <dgm:prSet presAssocID="{AA20933A-CA03-F741-ABCC-E15BA08EA5A1}" presName="triangle3" presStyleLbl="node1" presStyleIdx="2" presStyleCnt="4">
        <dgm:presLayoutVars>
          <dgm:bulletEnabled val="1"/>
        </dgm:presLayoutVars>
      </dgm:prSet>
      <dgm:spPr/>
      <dgm:t>
        <a:bodyPr/>
        <a:lstStyle/>
        <a:p>
          <a:endParaRPr lang="nb-NO"/>
        </a:p>
      </dgm:t>
    </dgm:pt>
    <dgm:pt modelId="{D1ABF815-100F-4C41-9927-9711532B3425}" type="pres">
      <dgm:prSet presAssocID="{AA20933A-CA03-F741-ABCC-E15BA08EA5A1}" presName="triangle4" presStyleLbl="node1" presStyleIdx="3" presStyleCnt="4">
        <dgm:presLayoutVars>
          <dgm:bulletEnabled val="1"/>
        </dgm:presLayoutVars>
      </dgm:prSet>
      <dgm:spPr/>
      <dgm:t>
        <a:bodyPr/>
        <a:lstStyle/>
        <a:p>
          <a:endParaRPr lang="nb-NO"/>
        </a:p>
      </dgm:t>
    </dgm:pt>
  </dgm:ptLst>
  <dgm:cxnLst>
    <dgm:cxn modelId="{9AC47D0A-6B09-4C49-B9F1-07FD8928DF59}" type="presOf" srcId="{84F08BD2-E590-C24F-9D82-61F20E378AA5}" destId="{86BDBD1C-2EDC-9341-86D2-8EB9DD14081E}" srcOrd="0" destOrd="0" presId="urn:microsoft.com/office/officeart/2005/8/layout/pyramid4"/>
    <dgm:cxn modelId="{BE0F7C49-EBB7-324E-ACDE-49A35D648B40}" srcId="{AA20933A-CA03-F741-ABCC-E15BA08EA5A1}" destId="{D7300D26-E0E0-3E4B-BA66-34D06429A1B2}" srcOrd="1" destOrd="0" parTransId="{974E4043-F589-F148-B8B5-CBBB555090F7}" sibTransId="{675CFB92-1EC2-BE4F-B36B-9DD8708DBF41}"/>
    <dgm:cxn modelId="{59B8B47C-FE55-1041-AE8F-9BCD6B41C68D}" srcId="{AA20933A-CA03-F741-ABCC-E15BA08EA5A1}" destId="{1C3502EC-1D7F-504E-A19F-394B552499FF}" srcOrd="2" destOrd="0" parTransId="{6EBC015E-21BE-0C41-B413-C15608720E3E}" sibTransId="{29A66809-A295-D745-BF30-53A25DB457BE}"/>
    <dgm:cxn modelId="{DFFCDF42-E89B-AE4E-9C68-86710D421CCF}" type="presOf" srcId="{2C19816D-F4D5-674B-B5FF-545D6E85A781}" destId="{D1ABF815-100F-4C41-9927-9711532B3425}" srcOrd="0" destOrd="0" presId="urn:microsoft.com/office/officeart/2005/8/layout/pyramid4"/>
    <dgm:cxn modelId="{8B9DE825-7178-2344-A31A-B32D0E2FA93B}" type="presOf" srcId="{D7300D26-E0E0-3E4B-BA66-34D06429A1B2}" destId="{AD24B4E5-7189-C14E-ACAE-3E624B6841E5}" srcOrd="0" destOrd="0" presId="urn:microsoft.com/office/officeart/2005/8/layout/pyramid4"/>
    <dgm:cxn modelId="{6026D579-498F-2542-8675-B4FF0DD62854}" type="presOf" srcId="{1C3502EC-1D7F-504E-A19F-394B552499FF}" destId="{12B26CBF-0C1A-8C45-992F-B55F8B7C4A25}" srcOrd="0" destOrd="0" presId="urn:microsoft.com/office/officeart/2005/8/layout/pyramid4"/>
    <dgm:cxn modelId="{1EE8522D-166B-7D47-956B-A1561156E362}" srcId="{AA20933A-CA03-F741-ABCC-E15BA08EA5A1}" destId="{2C19816D-F4D5-674B-B5FF-545D6E85A781}" srcOrd="3" destOrd="0" parTransId="{094A0E54-7F7C-FB4B-B082-56D274F5239C}" sibTransId="{DB1F28CA-6A15-F942-9F00-C97F450F74EC}"/>
    <dgm:cxn modelId="{BEF501F5-3A64-8F45-B10A-0C96125F21FE}" srcId="{AA20933A-CA03-F741-ABCC-E15BA08EA5A1}" destId="{84F08BD2-E590-C24F-9D82-61F20E378AA5}" srcOrd="0" destOrd="0" parTransId="{E012A5B7-298C-4C46-A21E-082A18551820}" sibTransId="{08599E44-0A30-9947-B412-AA085F4A585B}"/>
    <dgm:cxn modelId="{2A6A0089-E2CB-AB46-A565-B2CFE3023D40}" type="presOf" srcId="{AA20933A-CA03-F741-ABCC-E15BA08EA5A1}" destId="{78B814D9-3A77-EB4D-954D-DB6C50252C95}" srcOrd="0" destOrd="0" presId="urn:microsoft.com/office/officeart/2005/8/layout/pyramid4"/>
    <dgm:cxn modelId="{FFAAE711-717C-8449-96D7-066A7A73BD47}" type="presParOf" srcId="{78B814D9-3A77-EB4D-954D-DB6C50252C95}" destId="{86BDBD1C-2EDC-9341-86D2-8EB9DD14081E}" srcOrd="0" destOrd="0" presId="urn:microsoft.com/office/officeart/2005/8/layout/pyramid4"/>
    <dgm:cxn modelId="{E6ADE396-06A4-AC43-BF13-CD1C260079A3}" type="presParOf" srcId="{78B814D9-3A77-EB4D-954D-DB6C50252C95}" destId="{AD24B4E5-7189-C14E-ACAE-3E624B6841E5}" srcOrd="1" destOrd="0" presId="urn:microsoft.com/office/officeart/2005/8/layout/pyramid4"/>
    <dgm:cxn modelId="{4FD722C7-22E3-F64B-A448-F367BFDF9411}" type="presParOf" srcId="{78B814D9-3A77-EB4D-954D-DB6C50252C95}" destId="{12B26CBF-0C1A-8C45-992F-B55F8B7C4A25}" srcOrd="2" destOrd="0" presId="urn:microsoft.com/office/officeart/2005/8/layout/pyramid4"/>
    <dgm:cxn modelId="{12DADCC6-89CD-3F4C-A84D-BB079F16E327}" type="presParOf" srcId="{78B814D9-3A77-EB4D-954D-DB6C50252C95}" destId="{D1ABF815-100F-4C41-9927-9711532B3425}" srcOrd="3" destOrd="0" presId="urn:microsoft.com/office/officeart/2005/8/layout/pyramid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20933A-CA03-F741-ABCC-E15BA08EA5A1}" type="doc">
      <dgm:prSet loTypeId="urn:microsoft.com/office/officeart/2005/8/layout/pyramid4" loCatId="" qsTypeId="urn:microsoft.com/office/officeart/2005/8/quickstyle/3D4" qsCatId="3D" csTypeId="urn:microsoft.com/office/officeart/2005/8/colors/accent1_4" csCatId="accent1" phldr="1"/>
      <dgm:spPr/>
      <dgm:t>
        <a:bodyPr/>
        <a:lstStyle/>
        <a:p>
          <a:endParaRPr lang="nb-NO"/>
        </a:p>
      </dgm:t>
    </dgm:pt>
    <dgm:pt modelId="{84F08BD2-E590-C24F-9D82-61F20E378AA5}">
      <dgm:prSet phldrT="[Tekst]" custT="1"/>
      <dgm:spPr/>
      <dgm:t>
        <a:bodyPr/>
        <a:lstStyle/>
        <a:p>
          <a:r>
            <a:rPr lang="nb-NO" sz="1600" dirty="0" smtClean="0"/>
            <a:t>Deltakelse</a:t>
          </a:r>
          <a:endParaRPr lang="nb-NO" sz="1600" dirty="0"/>
        </a:p>
      </dgm:t>
    </dgm:pt>
    <dgm:pt modelId="{E012A5B7-298C-4C46-A21E-082A18551820}" type="parTrans" cxnId="{BEF501F5-3A64-8F45-B10A-0C96125F21FE}">
      <dgm:prSet/>
      <dgm:spPr/>
      <dgm:t>
        <a:bodyPr/>
        <a:lstStyle/>
        <a:p>
          <a:endParaRPr lang="nb-NO"/>
        </a:p>
      </dgm:t>
    </dgm:pt>
    <dgm:pt modelId="{08599E44-0A30-9947-B412-AA085F4A585B}" type="sibTrans" cxnId="{BEF501F5-3A64-8F45-B10A-0C96125F21FE}">
      <dgm:prSet/>
      <dgm:spPr/>
      <dgm:t>
        <a:bodyPr/>
        <a:lstStyle/>
        <a:p>
          <a:endParaRPr lang="nb-NO"/>
        </a:p>
      </dgm:t>
    </dgm:pt>
    <dgm:pt modelId="{D7300D26-E0E0-3E4B-BA66-34D06429A1B2}">
      <dgm:prSet phldrT="[Tekst]" custT="1"/>
      <dgm:spPr/>
      <dgm:t>
        <a:bodyPr/>
        <a:lstStyle/>
        <a:p>
          <a:r>
            <a:rPr lang="nb-NO" sz="1600" dirty="0" smtClean="0"/>
            <a:t>Tjenestetilbud</a:t>
          </a:r>
          <a:endParaRPr lang="nb-NO" sz="1600" dirty="0"/>
        </a:p>
      </dgm:t>
    </dgm:pt>
    <dgm:pt modelId="{974E4043-F589-F148-B8B5-CBBB555090F7}" type="parTrans" cxnId="{BE0F7C49-EBB7-324E-ACDE-49A35D648B40}">
      <dgm:prSet/>
      <dgm:spPr/>
      <dgm:t>
        <a:bodyPr/>
        <a:lstStyle/>
        <a:p>
          <a:endParaRPr lang="nb-NO"/>
        </a:p>
      </dgm:t>
    </dgm:pt>
    <dgm:pt modelId="{675CFB92-1EC2-BE4F-B36B-9DD8708DBF41}" type="sibTrans" cxnId="{BE0F7C49-EBB7-324E-ACDE-49A35D648B40}">
      <dgm:prSet/>
      <dgm:spPr/>
      <dgm:t>
        <a:bodyPr/>
        <a:lstStyle/>
        <a:p>
          <a:endParaRPr lang="nb-NO"/>
        </a:p>
      </dgm:t>
    </dgm:pt>
    <dgm:pt modelId="{1C3502EC-1D7F-504E-A19F-394B552499FF}">
      <dgm:prSet phldrT="[Tekst]" custT="1"/>
      <dgm:spPr/>
      <dgm:t>
        <a:bodyPr/>
        <a:lstStyle/>
        <a:p>
          <a:r>
            <a:rPr lang="nb-NO" sz="1300" dirty="0" smtClean="0">
              <a:solidFill>
                <a:schemeClr val="accent2">
                  <a:lumMod val="75000"/>
                </a:schemeClr>
              </a:solidFill>
              <a:latin typeface="American Typewriter"/>
              <a:cs typeface="American Typewriter"/>
            </a:rPr>
            <a:t>BARNE-KONVENSJONEN</a:t>
          </a:r>
          <a:endParaRPr lang="nb-NO" sz="1300" dirty="0">
            <a:solidFill>
              <a:schemeClr val="accent2">
                <a:lumMod val="75000"/>
              </a:schemeClr>
            </a:solidFill>
          </a:endParaRPr>
        </a:p>
      </dgm:t>
    </dgm:pt>
    <dgm:pt modelId="{6EBC015E-21BE-0C41-B413-C15608720E3E}" type="parTrans" cxnId="{59B8B47C-FE55-1041-AE8F-9BCD6B41C68D}">
      <dgm:prSet/>
      <dgm:spPr/>
      <dgm:t>
        <a:bodyPr/>
        <a:lstStyle/>
        <a:p>
          <a:endParaRPr lang="nb-NO"/>
        </a:p>
      </dgm:t>
    </dgm:pt>
    <dgm:pt modelId="{29A66809-A295-D745-BF30-53A25DB457BE}" type="sibTrans" cxnId="{59B8B47C-FE55-1041-AE8F-9BCD6B41C68D}">
      <dgm:prSet/>
      <dgm:spPr/>
      <dgm:t>
        <a:bodyPr/>
        <a:lstStyle/>
        <a:p>
          <a:endParaRPr lang="nb-NO"/>
        </a:p>
      </dgm:t>
    </dgm:pt>
    <dgm:pt modelId="{2C19816D-F4D5-674B-B5FF-545D6E85A781}">
      <dgm:prSet phldrT="[Tekst]" custT="1"/>
      <dgm:spPr/>
      <dgm:t>
        <a:bodyPr/>
        <a:lstStyle/>
        <a:p>
          <a:r>
            <a:rPr lang="nb-NO" sz="1600" dirty="0" smtClean="0"/>
            <a:t>Beskyttelse</a:t>
          </a:r>
          <a:endParaRPr lang="nb-NO" sz="1600" dirty="0"/>
        </a:p>
      </dgm:t>
    </dgm:pt>
    <dgm:pt modelId="{094A0E54-7F7C-FB4B-B082-56D274F5239C}" type="parTrans" cxnId="{1EE8522D-166B-7D47-956B-A1561156E362}">
      <dgm:prSet/>
      <dgm:spPr/>
      <dgm:t>
        <a:bodyPr/>
        <a:lstStyle/>
        <a:p>
          <a:endParaRPr lang="nb-NO"/>
        </a:p>
      </dgm:t>
    </dgm:pt>
    <dgm:pt modelId="{DB1F28CA-6A15-F942-9F00-C97F450F74EC}" type="sibTrans" cxnId="{1EE8522D-166B-7D47-956B-A1561156E362}">
      <dgm:prSet/>
      <dgm:spPr/>
      <dgm:t>
        <a:bodyPr/>
        <a:lstStyle/>
        <a:p>
          <a:endParaRPr lang="nb-NO"/>
        </a:p>
      </dgm:t>
    </dgm:pt>
    <dgm:pt modelId="{78B814D9-3A77-EB4D-954D-DB6C50252C95}" type="pres">
      <dgm:prSet presAssocID="{AA20933A-CA03-F741-ABCC-E15BA08EA5A1}" presName="compositeShape" presStyleCnt="0">
        <dgm:presLayoutVars>
          <dgm:chMax val="9"/>
          <dgm:dir/>
          <dgm:resizeHandles val="exact"/>
        </dgm:presLayoutVars>
      </dgm:prSet>
      <dgm:spPr/>
      <dgm:t>
        <a:bodyPr/>
        <a:lstStyle/>
        <a:p>
          <a:endParaRPr lang="nb-NO"/>
        </a:p>
      </dgm:t>
    </dgm:pt>
    <dgm:pt modelId="{86BDBD1C-2EDC-9341-86D2-8EB9DD14081E}" type="pres">
      <dgm:prSet presAssocID="{AA20933A-CA03-F741-ABCC-E15BA08EA5A1}" presName="triangle1" presStyleLbl="node1" presStyleIdx="0" presStyleCnt="4">
        <dgm:presLayoutVars>
          <dgm:bulletEnabled val="1"/>
        </dgm:presLayoutVars>
      </dgm:prSet>
      <dgm:spPr/>
      <dgm:t>
        <a:bodyPr/>
        <a:lstStyle/>
        <a:p>
          <a:endParaRPr lang="nb-NO"/>
        </a:p>
      </dgm:t>
    </dgm:pt>
    <dgm:pt modelId="{AD24B4E5-7189-C14E-ACAE-3E624B6841E5}" type="pres">
      <dgm:prSet presAssocID="{AA20933A-CA03-F741-ABCC-E15BA08EA5A1}" presName="triangle2" presStyleLbl="node1" presStyleIdx="1" presStyleCnt="4" custLinFactNeighborX="-19554">
        <dgm:presLayoutVars>
          <dgm:bulletEnabled val="1"/>
        </dgm:presLayoutVars>
      </dgm:prSet>
      <dgm:spPr/>
      <dgm:t>
        <a:bodyPr/>
        <a:lstStyle/>
        <a:p>
          <a:endParaRPr lang="nb-NO"/>
        </a:p>
      </dgm:t>
    </dgm:pt>
    <dgm:pt modelId="{12B26CBF-0C1A-8C45-992F-B55F8B7C4A25}" type="pres">
      <dgm:prSet presAssocID="{AA20933A-CA03-F741-ABCC-E15BA08EA5A1}" presName="triangle3" presStyleLbl="node1" presStyleIdx="2" presStyleCnt="4">
        <dgm:presLayoutVars>
          <dgm:bulletEnabled val="1"/>
        </dgm:presLayoutVars>
      </dgm:prSet>
      <dgm:spPr/>
      <dgm:t>
        <a:bodyPr/>
        <a:lstStyle/>
        <a:p>
          <a:endParaRPr lang="nb-NO"/>
        </a:p>
      </dgm:t>
    </dgm:pt>
    <dgm:pt modelId="{D1ABF815-100F-4C41-9927-9711532B3425}" type="pres">
      <dgm:prSet presAssocID="{AA20933A-CA03-F741-ABCC-E15BA08EA5A1}" presName="triangle4" presStyleLbl="node1" presStyleIdx="3" presStyleCnt="4">
        <dgm:presLayoutVars>
          <dgm:bulletEnabled val="1"/>
        </dgm:presLayoutVars>
      </dgm:prSet>
      <dgm:spPr/>
      <dgm:t>
        <a:bodyPr/>
        <a:lstStyle/>
        <a:p>
          <a:endParaRPr lang="nb-NO"/>
        </a:p>
      </dgm:t>
    </dgm:pt>
  </dgm:ptLst>
  <dgm:cxnLst>
    <dgm:cxn modelId="{8CD36121-F5FB-F94B-99ED-ED43EACC31A8}" type="presOf" srcId="{2C19816D-F4D5-674B-B5FF-545D6E85A781}" destId="{D1ABF815-100F-4C41-9927-9711532B3425}" srcOrd="0" destOrd="0" presId="urn:microsoft.com/office/officeart/2005/8/layout/pyramid4"/>
    <dgm:cxn modelId="{BE0F7C49-EBB7-324E-ACDE-49A35D648B40}" srcId="{AA20933A-CA03-F741-ABCC-E15BA08EA5A1}" destId="{D7300D26-E0E0-3E4B-BA66-34D06429A1B2}" srcOrd="1" destOrd="0" parTransId="{974E4043-F589-F148-B8B5-CBBB555090F7}" sibTransId="{675CFB92-1EC2-BE4F-B36B-9DD8708DBF41}"/>
    <dgm:cxn modelId="{B6CD0ABB-18A7-3D47-BB4E-D008C620D863}" type="presOf" srcId="{84F08BD2-E590-C24F-9D82-61F20E378AA5}" destId="{86BDBD1C-2EDC-9341-86D2-8EB9DD14081E}" srcOrd="0" destOrd="0" presId="urn:microsoft.com/office/officeart/2005/8/layout/pyramid4"/>
    <dgm:cxn modelId="{59B8B47C-FE55-1041-AE8F-9BCD6B41C68D}" srcId="{AA20933A-CA03-F741-ABCC-E15BA08EA5A1}" destId="{1C3502EC-1D7F-504E-A19F-394B552499FF}" srcOrd="2" destOrd="0" parTransId="{6EBC015E-21BE-0C41-B413-C15608720E3E}" sibTransId="{29A66809-A295-D745-BF30-53A25DB457BE}"/>
    <dgm:cxn modelId="{0CCCD934-B9CF-214B-A8DF-BD45166E47A7}" type="presOf" srcId="{AA20933A-CA03-F741-ABCC-E15BA08EA5A1}" destId="{78B814D9-3A77-EB4D-954D-DB6C50252C95}" srcOrd="0" destOrd="0" presId="urn:microsoft.com/office/officeart/2005/8/layout/pyramid4"/>
    <dgm:cxn modelId="{07A9880B-9AF5-6D4C-A053-CED750556E4B}" type="presOf" srcId="{D7300D26-E0E0-3E4B-BA66-34D06429A1B2}" destId="{AD24B4E5-7189-C14E-ACAE-3E624B6841E5}" srcOrd="0" destOrd="0" presId="urn:microsoft.com/office/officeart/2005/8/layout/pyramid4"/>
    <dgm:cxn modelId="{1EE8522D-166B-7D47-956B-A1561156E362}" srcId="{AA20933A-CA03-F741-ABCC-E15BA08EA5A1}" destId="{2C19816D-F4D5-674B-B5FF-545D6E85A781}" srcOrd="3" destOrd="0" parTransId="{094A0E54-7F7C-FB4B-B082-56D274F5239C}" sibTransId="{DB1F28CA-6A15-F942-9F00-C97F450F74EC}"/>
    <dgm:cxn modelId="{BEF501F5-3A64-8F45-B10A-0C96125F21FE}" srcId="{AA20933A-CA03-F741-ABCC-E15BA08EA5A1}" destId="{84F08BD2-E590-C24F-9D82-61F20E378AA5}" srcOrd="0" destOrd="0" parTransId="{E012A5B7-298C-4C46-A21E-082A18551820}" sibTransId="{08599E44-0A30-9947-B412-AA085F4A585B}"/>
    <dgm:cxn modelId="{C6CEB648-B992-D94C-848D-BE678A6E4E98}" type="presOf" srcId="{1C3502EC-1D7F-504E-A19F-394B552499FF}" destId="{12B26CBF-0C1A-8C45-992F-B55F8B7C4A25}" srcOrd="0" destOrd="0" presId="urn:microsoft.com/office/officeart/2005/8/layout/pyramid4"/>
    <dgm:cxn modelId="{754A72D6-56B6-6A4E-A682-223DB5AD9926}" type="presParOf" srcId="{78B814D9-3A77-EB4D-954D-DB6C50252C95}" destId="{86BDBD1C-2EDC-9341-86D2-8EB9DD14081E}" srcOrd="0" destOrd="0" presId="urn:microsoft.com/office/officeart/2005/8/layout/pyramid4"/>
    <dgm:cxn modelId="{EC9C02FE-261D-534F-9930-4681B45EDCD0}" type="presParOf" srcId="{78B814D9-3A77-EB4D-954D-DB6C50252C95}" destId="{AD24B4E5-7189-C14E-ACAE-3E624B6841E5}" srcOrd="1" destOrd="0" presId="urn:microsoft.com/office/officeart/2005/8/layout/pyramid4"/>
    <dgm:cxn modelId="{7C192869-55F8-B84C-A2A9-0B3879D5C4A2}" type="presParOf" srcId="{78B814D9-3A77-EB4D-954D-DB6C50252C95}" destId="{12B26CBF-0C1A-8C45-992F-B55F8B7C4A25}" srcOrd="2" destOrd="0" presId="urn:microsoft.com/office/officeart/2005/8/layout/pyramid4"/>
    <dgm:cxn modelId="{398E01DF-46FE-2945-B1E6-99C4702A14A3}" type="presParOf" srcId="{78B814D9-3A77-EB4D-954D-DB6C50252C95}" destId="{D1ABF815-100F-4C41-9927-9711532B3425}" srcOrd="3" destOrd="0" presId="urn:microsoft.com/office/officeart/2005/8/layout/pyramid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20933A-CA03-F741-ABCC-E15BA08EA5A1}" type="doc">
      <dgm:prSet loTypeId="urn:microsoft.com/office/officeart/2005/8/layout/pyramid4" loCatId="" qsTypeId="urn:microsoft.com/office/officeart/2005/8/quickstyle/3D4" qsCatId="3D" csTypeId="urn:microsoft.com/office/officeart/2005/8/colors/accent1_4" csCatId="accent1" phldr="1"/>
      <dgm:spPr/>
      <dgm:t>
        <a:bodyPr/>
        <a:lstStyle/>
        <a:p>
          <a:endParaRPr lang="nb-NO"/>
        </a:p>
      </dgm:t>
    </dgm:pt>
    <dgm:pt modelId="{84F08BD2-E590-C24F-9D82-61F20E378AA5}">
      <dgm:prSet phldrT="[Tekst]" custT="1"/>
      <dgm:spPr/>
      <dgm:t>
        <a:bodyPr/>
        <a:lstStyle/>
        <a:p>
          <a:r>
            <a:rPr lang="nb-NO" sz="1600" dirty="0" smtClean="0"/>
            <a:t>Deltakelse</a:t>
          </a:r>
          <a:endParaRPr lang="nb-NO" sz="1600" dirty="0"/>
        </a:p>
      </dgm:t>
    </dgm:pt>
    <dgm:pt modelId="{E012A5B7-298C-4C46-A21E-082A18551820}" type="parTrans" cxnId="{BEF501F5-3A64-8F45-B10A-0C96125F21FE}">
      <dgm:prSet/>
      <dgm:spPr/>
      <dgm:t>
        <a:bodyPr/>
        <a:lstStyle/>
        <a:p>
          <a:endParaRPr lang="nb-NO"/>
        </a:p>
      </dgm:t>
    </dgm:pt>
    <dgm:pt modelId="{08599E44-0A30-9947-B412-AA085F4A585B}" type="sibTrans" cxnId="{BEF501F5-3A64-8F45-B10A-0C96125F21FE}">
      <dgm:prSet/>
      <dgm:spPr/>
      <dgm:t>
        <a:bodyPr/>
        <a:lstStyle/>
        <a:p>
          <a:endParaRPr lang="nb-NO"/>
        </a:p>
      </dgm:t>
    </dgm:pt>
    <dgm:pt modelId="{D7300D26-E0E0-3E4B-BA66-34D06429A1B2}">
      <dgm:prSet phldrT="[Tekst]" custT="1"/>
      <dgm:spPr/>
      <dgm:t>
        <a:bodyPr/>
        <a:lstStyle/>
        <a:p>
          <a:r>
            <a:rPr lang="nb-NO" sz="1600" dirty="0" smtClean="0"/>
            <a:t>Tjenestetilbud</a:t>
          </a:r>
          <a:endParaRPr lang="nb-NO" sz="1600" dirty="0"/>
        </a:p>
      </dgm:t>
    </dgm:pt>
    <dgm:pt modelId="{974E4043-F589-F148-B8B5-CBBB555090F7}" type="parTrans" cxnId="{BE0F7C49-EBB7-324E-ACDE-49A35D648B40}">
      <dgm:prSet/>
      <dgm:spPr/>
      <dgm:t>
        <a:bodyPr/>
        <a:lstStyle/>
        <a:p>
          <a:endParaRPr lang="nb-NO"/>
        </a:p>
      </dgm:t>
    </dgm:pt>
    <dgm:pt modelId="{675CFB92-1EC2-BE4F-B36B-9DD8708DBF41}" type="sibTrans" cxnId="{BE0F7C49-EBB7-324E-ACDE-49A35D648B40}">
      <dgm:prSet/>
      <dgm:spPr/>
      <dgm:t>
        <a:bodyPr/>
        <a:lstStyle/>
        <a:p>
          <a:endParaRPr lang="nb-NO"/>
        </a:p>
      </dgm:t>
    </dgm:pt>
    <dgm:pt modelId="{1C3502EC-1D7F-504E-A19F-394B552499FF}">
      <dgm:prSet phldrT="[Tekst]" custT="1"/>
      <dgm:spPr/>
      <dgm:t>
        <a:bodyPr/>
        <a:lstStyle/>
        <a:p>
          <a:r>
            <a:rPr lang="nb-NO" sz="1300" dirty="0" smtClean="0">
              <a:solidFill>
                <a:schemeClr val="accent2">
                  <a:lumMod val="75000"/>
                </a:schemeClr>
              </a:solidFill>
              <a:latin typeface="American Typewriter"/>
              <a:cs typeface="American Typewriter"/>
            </a:rPr>
            <a:t>BARNE-KONVENSJONEN</a:t>
          </a:r>
          <a:endParaRPr lang="nb-NO" sz="1300" dirty="0">
            <a:solidFill>
              <a:schemeClr val="accent2">
                <a:lumMod val="75000"/>
              </a:schemeClr>
            </a:solidFill>
          </a:endParaRPr>
        </a:p>
      </dgm:t>
    </dgm:pt>
    <dgm:pt modelId="{6EBC015E-21BE-0C41-B413-C15608720E3E}" type="parTrans" cxnId="{59B8B47C-FE55-1041-AE8F-9BCD6B41C68D}">
      <dgm:prSet/>
      <dgm:spPr/>
      <dgm:t>
        <a:bodyPr/>
        <a:lstStyle/>
        <a:p>
          <a:endParaRPr lang="nb-NO"/>
        </a:p>
      </dgm:t>
    </dgm:pt>
    <dgm:pt modelId="{29A66809-A295-D745-BF30-53A25DB457BE}" type="sibTrans" cxnId="{59B8B47C-FE55-1041-AE8F-9BCD6B41C68D}">
      <dgm:prSet/>
      <dgm:spPr/>
      <dgm:t>
        <a:bodyPr/>
        <a:lstStyle/>
        <a:p>
          <a:endParaRPr lang="nb-NO"/>
        </a:p>
      </dgm:t>
    </dgm:pt>
    <dgm:pt modelId="{2C19816D-F4D5-674B-B5FF-545D6E85A781}">
      <dgm:prSet phldrT="[Tekst]" custT="1"/>
      <dgm:spPr/>
      <dgm:t>
        <a:bodyPr/>
        <a:lstStyle/>
        <a:p>
          <a:r>
            <a:rPr lang="nb-NO" sz="1600" dirty="0" smtClean="0"/>
            <a:t>Beskyttelse</a:t>
          </a:r>
          <a:endParaRPr lang="nb-NO" sz="1600" dirty="0"/>
        </a:p>
      </dgm:t>
    </dgm:pt>
    <dgm:pt modelId="{094A0E54-7F7C-FB4B-B082-56D274F5239C}" type="parTrans" cxnId="{1EE8522D-166B-7D47-956B-A1561156E362}">
      <dgm:prSet/>
      <dgm:spPr/>
      <dgm:t>
        <a:bodyPr/>
        <a:lstStyle/>
        <a:p>
          <a:endParaRPr lang="nb-NO"/>
        </a:p>
      </dgm:t>
    </dgm:pt>
    <dgm:pt modelId="{DB1F28CA-6A15-F942-9F00-C97F450F74EC}" type="sibTrans" cxnId="{1EE8522D-166B-7D47-956B-A1561156E362}">
      <dgm:prSet/>
      <dgm:spPr/>
      <dgm:t>
        <a:bodyPr/>
        <a:lstStyle/>
        <a:p>
          <a:endParaRPr lang="nb-NO"/>
        </a:p>
      </dgm:t>
    </dgm:pt>
    <dgm:pt modelId="{78B814D9-3A77-EB4D-954D-DB6C50252C95}" type="pres">
      <dgm:prSet presAssocID="{AA20933A-CA03-F741-ABCC-E15BA08EA5A1}" presName="compositeShape" presStyleCnt="0">
        <dgm:presLayoutVars>
          <dgm:chMax val="9"/>
          <dgm:dir/>
          <dgm:resizeHandles val="exact"/>
        </dgm:presLayoutVars>
      </dgm:prSet>
      <dgm:spPr/>
      <dgm:t>
        <a:bodyPr/>
        <a:lstStyle/>
        <a:p>
          <a:endParaRPr lang="nb-NO"/>
        </a:p>
      </dgm:t>
    </dgm:pt>
    <dgm:pt modelId="{86BDBD1C-2EDC-9341-86D2-8EB9DD14081E}" type="pres">
      <dgm:prSet presAssocID="{AA20933A-CA03-F741-ABCC-E15BA08EA5A1}" presName="triangle1" presStyleLbl="node1" presStyleIdx="0" presStyleCnt="4">
        <dgm:presLayoutVars>
          <dgm:bulletEnabled val="1"/>
        </dgm:presLayoutVars>
      </dgm:prSet>
      <dgm:spPr/>
      <dgm:t>
        <a:bodyPr/>
        <a:lstStyle/>
        <a:p>
          <a:endParaRPr lang="nb-NO"/>
        </a:p>
      </dgm:t>
    </dgm:pt>
    <dgm:pt modelId="{AD24B4E5-7189-C14E-ACAE-3E624B6841E5}" type="pres">
      <dgm:prSet presAssocID="{AA20933A-CA03-F741-ABCC-E15BA08EA5A1}" presName="triangle2" presStyleLbl="node1" presStyleIdx="1" presStyleCnt="4" custLinFactNeighborX="186">
        <dgm:presLayoutVars>
          <dgm:bulletEnabled val="1"/>
        </dgm:presLayoutVars>
      </dgm:prSet>
      <dgm:spPr/>
      <dgm:t>
        <a:bodyPr/>
        <a:lstStyle/>
        <a:p>
          <a:endParaRPr lang="nb-NO"/>
        </a:p>
      </dgm:t>
    </dgm:pt>
    <dgm:pt modelId="{12B26CBF-0C1A-8C45-992F-B55F8B7C4A25}" type="pres">
      <dgm:prSet presAssocID="{AA20933A-CA03-F741-ABCC-E15BA08EA5A1}" presName="triangle3" presStyleLbl="node1" presStyleIdx="2" presStyleCnt="4" custLinFactNeighborX="-1825">
        <dgm:presLayoutVars>
          <dgm:bulletEnabled val="1"/>
        </dgm:presLayoutVars>
      </dgm:prSet>
      <dgm:spPr/>
      <dgm:t>
        <a:bodyPr/>
        <a:lstStyle/>
        <a:p>
          <a:endParaRPr lang="nb-NO"/>
        </a:p>
      </dgm:t>
    </dgm:pt>
    <dgm:pt modelId="{D1ABF815-100F-4C41-9927-9711532B3425}" type="pres">
      <dgm:prSet presAssocID="{AA20933A-CA03-F741-ABCC-E15BA08EA5A1}" presName="triangle4" presStyleLbl="node1" presStyleIdx="3" presStyleCnt="4">
        <dgm:presLayoutVars>
          <dgm:bulletEnabled val="1"/>
        </dgm:presLayoutVars>
      </dgm:prSet>
      <dgm:spPr/>
      <dgm:t>
        <a:bodyPr/>
        <a:lstStyle/>
        <a:p>
          <a:endParaRPr lang="nb-NO"/>
        </a:p>
      </dgm:t>
    </dgm:pt>
  </dgm:ptLst>
  <dgm:cxnLst>
    <dgm:cxn modelId="{FFFB8EFC-D7EE-BB4B-868F-FB7EA96C9C93}" type="presOf" srcId="{2C19816D-F4D5-674B-B5FF-545D6E85A781}" destId="{D1ABF815-100F-4C41-9927-9711532B3425}" srcOrd="0" destOrd="0" presId="urn:microsoft.com/office/officeart/2005/8/layout/pyramid4"/>
    <dgm:cxn modelId="{BE0F7C49-EBB7-324E-ACDE-49A35D648B40}" srcId="{AA20933A-CA03-F741-ABCC-E15BA08EA5A1}" destId="{D7300D26-E0E0-3E4B-BA66-34D06429A1B2}" srcOrd="1" destOrd="0" parTransId="{974E4043-F589-F148-B8B5-CBBB555090F7}" sibTransId="{675CFB92-1EC2-BE4F-B36B-9DD8708DBF41}"/>
    <dgm:cxn modelId="{59B8B47C-FE55-1041-AE8F-9BCD6B41C68D}" srcId="{AA20933A-CA03-F741-ABCC-E15BA08EA5A1}" destId="{1C3502EC-1D7F-504E-A19F-394B552499FF}" srcOrd="2" destOrd="0" parTransId="{6EBC015E-21BE-0C41-B413-C15608720E3E}" sibTransId="{29A66809-A295-D745-BF30-53A25DB457BE}"/>
    <dgm:cxn modelId="{F6F0EB34-8F51-9B4A-AC89-F88620ECBE60}" type="presOf" srcId="{AA20933A-CA03-F741-ABCC-E15BA08EA5A1}" destId="{78B814D9-3A77-EB4D-954D-DB6C50252C95}" srcOrd="0" destOrd="0" presId="urn:microsoft.com/office/officeart/2005/8/layout/pyramid4"/>
    <dgm:cxn modelId="{BA8C7EFF-681B-5943-84A1-2CD904B6AD77}" type="presOf" srcId="{1C3502EC-1D7F-504E-A19F-394B552499FF}" destId="{12B26CBF-0C1A-8C45-992F-B55F8B7C4A25}" srcOrd="0" destOrd="0" presId="urn:microsoft.com/office/officeart/2005/8/layout/pyramid4"/>
    <dgm:cxn modelId="{1EE8522D-166B-7D47-956B-A1561156E362}" srcId="{AA20933A-CA03-F741-ABCC-E15BA08EA5A1}" destId="{2C19816D-F4D5-674B-B5FF-545D6E85A781}" srcOrd="3" destOrd="0" parTransId="{094A0E54-7F7C-FB4B-B082-56D274F5239C}" sibTransId="{DB1F28CA-6A15-F942-9F00-C97F450F74EC}"/>
    <dgm:cxn modelId="{BEF501F5-3A64-8F45-B10A-0C96125F21FE}" srcId="{AA20933A-CA03-F741-ABCC-E15BA08EA5A1}" destId="{84F08BD2-E590-C24F-9D82-61F20E378AA5}" srcOrd="0" destOrd="0" parTransId="{E012A5B7-298C-4C46-A21E-082A18551820}" sibTransId="{08599E44-0A30-9947-B412-AA085F4A585B}"/>
    <dgm:cxn modelId="{C40A1FB0-5031-4942-A6FF-34CA7A4677D7}" type="presOf" srcId="{D7300D26-E0E0-3E4B-BA66-34D06429A1B2}" destId="{AD24B4E5-7189-C14E-ACAE-3E624B6841E5}" srcOrd="0" destOrd="0" presId="urn:microsoft.com/office/officeart/2005/8/layout/pyramid4"/>
    <dgm:cxn modelId="{1E03B978-2F93-9840-B943-BAADE5C25397}" type="presOf" srcId="{84F08BD2-E590-C24F-9D82-61F20E378AA5}" destId="{86BDBD1C-2EDC-9341-86D2-8EB9DD14081E}" srcOrd="0" destOrd="0" presId="urn:microsoft.com/office/officeart/2005/8/layout/pyramid4"/>
    <dgm:cxn modelId="{AAF1025D-A765-FA4A-BB3B-63158509F5C1}" type="presParOf" srcId="{78B814D9-3A77-EB4D-954D-DB6C50252C95}" destId="{86BDBD1C-2EDC-9341-86D2-8EB9DD14081E}" srcOrd="0" destOrd="0" presId="urn:microsoft.com/office/officeart/2005/8/layout/pyramid4"/>
    <dgm:cxn modelId="{59D03B70-D583-9E47-8373-7D6683FD91E1}" type="presParOf" srcId="{78B814D9-3A77-EB4D-954D-DB6C50252C95}" destId="{AD24B4E5-7189-C14E-ACAE-3E624B6841E5}" srcOrd="1" destOrd="0" presId="urn:microsoft.com/office/officeart/2005/8/layout/pyramid4"/>
    <dgm:cxn modelId="{912F799F-C470-B445-AC9D-61E7B33768BB}" type="presParOf" srcId="{78B814D9-3A77-EB4D-954D-DB6C50252C95}" destId="{12B26CBF-0C1A-8C45-992F-B55F8B7C4A25}" srcOrd="2" destOrd="0" presId="urn:microsoft.com/office/officeart/2005/8/layout/pyramid4"/>
    <dgm:cxn modelId="{03F17C6E-83FB-EC4D-A7E2-23B2B92B2A18}" type="presParOf" srcId="{78B814D9-3A77-EB4D-954D-DB6C50252C95}" destId="{D1ABF815-100F-4C41-9927-9711532B3425}" srcOrd="3" destOrd="0" presId="urn:microsoft.com/office/officeart/2005/8/layout/pyramid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20933A-CA03-F741-ABCC-E15BA08EA5A1}" type="doc">
      <dgm:prSet loTypeId="urn:microsoft.com/office/officeart/2005/8/layout/pyramid4" loCatId="" qsTypeId="urn:microsoft.com/office/officeart/2005/8/quickstyle/3D4" qsCatId="3D" csTypeId="urn:microsoft.com/office/officeart/2005/8/colors/accent1_4" csCatId="accent1" phldr="1"/>
      <dgm:spPr/>
      <dgm:t>
        <a:bodyPr/>
        <a:lstStyle/>
        <a:p>
          <a:endParaRPr lang="nb-NO"/>
        </a:p>
      </dgm:t>
    </dgm:pt>
    <dgm:pt modelId="{84F08BD2-E590-C24F-9D82-61F20E378AA5}">
      <dgm:prSet phldrT="[Tekst]" custT="1"/>
      <dgm:spPr/>
      <dgm:t>
        <a:bodyPr/>
        <a:lstStyle/>
        <a:p>
          <a:r>
            <a:rPr lang="nb-NO" sz="1600" dirty="0" smtClean="0"/>
            <a:t>Deltakelse</a:t>
          </a:r>
          <a:endParaRPr lang="nb-NO" sz="1600" dirty="0"/>
        </a:p>
      </dgm:t>
    </dgm:pt>
    <dgm:pt modelId="{E012A5B7-298C-4C46-A21E-082A18551820}" type="parTrans" cxnId="{BEF501F5-3A64-8F45-B10A-0C96125F21FE}">
      <dgm:prSet/>
      <dgm:spPr/>
      <dgm:t>
        <a:bodyPr/>
        <a:lstStyle/>
        <a:p>
          <a:endParaRPr lang="nb-NO"/>
        </a:p>
      </dgm:t>
    </dgm:pt>
    <dgm:pt modelId="{08599E44-0A30-9947-B412-AA085F4A585B}" type="sibTrans" cxnId="{BEF501F5-3A64-8F45-B10A-0C96125F21FE}">
      <dgm:prSet/>
      <dgm:spPr/>
      <dgm:t>
        <a:bodyPr/>
        <a:lstStyle/>
        <a:p>
          <a:endParaRPr lang="nb-NO"/>
        </a:p>
      </dgm:t>
    </dgm:pt>
    <dgm:pt modelId="{D7300D26-E0E0-3E4B-BA66-34D06429A1B2}">
      <dgm:prSet phldrT="[Tekst]" custT="1"/>
      <dgm:spPr/>
      <dgm:t>
        <a:bodyPr/>
        <a:lstStyle/>
        <a:p>
          <a:r>
            <a:rPr lang="nb-NO" sz="1600" dirty="0" smtClean="0"/>
            <a:t>Tjenestetilbud</a:t>
          </a:r>
          <a:endParaRPr lang="nb-NO" sz="1600" dirty="0"/>
        </a:p>
      </dgm:t>
    </dgm:pt>
    <dgm:pt modelId="{974E4043-F589-F148-B8B5-CBBB555090F7}" type="parTrans" cxnId="{BE0F7C49-EBB7-324E-ACDE-49A35D648B40}">
      <dgm:prSet/>
      <dgm:spPr/>
      <dgm:t>
        <a:bodyPr/>
        <a:lstStyle/>
        <a:p>
          <a:endParaRPr lang="nb-NO"/>
        </a:p>
      </dgm:t>
    </dgm:pt>
    <dgm:pt modelId="{675CFB92-1EC2-BE4F-B36B-9DD8708DBF41}" type="sibTrans" cxnId="{BE0F7C49-EBB7-324E-ACDE-49A35D648B40}">
      <dgm:prSet/>
      <dgm:spPr/>
      <dgm:t>
        <a:bodyPr/>
        <a:lstStyle/>
        <a:p>
          <a:endParaRPr lang="nb-NO"/>
        </a:p>
      </dgm:t>
    </dgm:pt>
    <dgm:pt modelId="{1C3502EC-1D7F-504E-A19F-394B552499FF}">
      <dgm:prSet phldrT="[Tekst]" custT="1"/>
      <dgm:spPr/>
      <dgm:t>
        <a:bodyPr/>
        <a:lstStyle/>
        <a:p>
          <a:r>
            <a:rPr lang="nb-NO" sz="1300" dirty="0" smtClean="0">
              <a:solidFill>
                <a:schemeClr val="accent2">
                  <a:lumMod val="75000"/>
                </a:schemeClr>
              </a:solidFill>
              <a:latin typeface="American Typewriter"/>
              <a:cs typeface="American Typewriter"/>
            </a:rPr>
            <a:t>BARNE-KONVENSJONEN</a:t>
          </a:r>
          <a:endParaRPr lang="nb-NO" sz="1300" dirty="0">
            <a:solidFill>
              <a:schemeClr val="accent2">
                <a:lumMod val="75000"/>
              </a:schemeClr>
            </a:solidFill>
          </a:endParaRPr>
        </a:p>
      </dgm:t>
    </dgm:pt>
    <dgm:pt modelId="{6EBC015E-21BE-0C41-B413-C15608720E3E}" type="parTrans" cxnId="{59B8B47C-FE55-1041-AE8F-9BCD6B41C68D}">
      <dgm:prSet/>
      <dgm:spPr/>
      <dgm:t>
        <a:bodyPr/>
        <a:lstStyle/>
        <a:p>
          <a:endParaRPr lang="nb-NO"/>
        </a:p>
      </dgm:t>
    </dgm:pt>
    <dgm:pt modelId="{29A66809-A295-D745-BF30-53A25DB457BE}" type="sibTrans" cxnId="{59B8B47C-FE55-1041-AE8F-9BCD6B41C68D}">
      <dgm:prSet/>
      <dgm:spPr/>
      <dgm:t>
        <a:bodyPr/>
        <a:lstStyle/>
        <a:p>
          <a:endParaRPr lang="nb-NO"/>
        </a:p>
      </dgm:t>
    </dgm:pt>
    <dgm:pt modelId="{2C19816D-F4D5-674B-B5FF-545D6E85A781}">
      <dgm:prSet phldrT="[Tekst]" custT="1"/>
      <dgm:spPr/>
      <dgm:t>
        <a:bodyPr/>
        <a:lstStyle/>
        <a:p>
          <a:r>
            <a:rPr lang="nb-NO" sz="1600" dirty="0" smtClean="0"/>
            <a:t>Beskyttelse</a:t>
          </a:r>
          <a:endParaRPr lang="nb-NO" sz="1600" dirty="0"/>
        </a:p>
      </dgm:t>
    </dgm:pt>
    <dgm:pt modelId="{094A0E54-7F7C-FB4B-B082-56D274F5239C}" type="parTrans" cxnId="{1EE8522D-166B-7D47-956B-A1561156E362}">
      <dgm:prSet/>
      <dgm:spPr/>
      <dgm:t>
        <a:bodyPr/>
        <a:lstStyle/>
        <a:p>
          <a:endParaRPr lang="nb-NO"/>
        </a:p>
      </dgm:t>
    </dgm:pt>
    <dgm:pt modelId="{DB1F28CA-6A15-F942-9F00-C97F450F74EC}" type="sibTrans" cxnId="{1EE8522D-166B-7D47-956B-A1561156E362}">
      <dgm:prSet/>
      <dgm:spPr/>
      <dgm:t>
        <a:bodyPr/>
        <a:lstStyle/>
        <a:p>
          <a:endParaRPr lang="nb-NO"/>
        </a:p>
      </dgm:t>
    </dgm:pt>
    <dgm:pt modelId="{78B814D9-3A77-EB4D-954D-DB6C50252C95}" type="pres">
      <dgm:prSet presAssocID="{AA20933A-CA03-F741-ABCC-E15BA08EA5A1}" presName="compositeShape" presStyleCnt="0">
        <dgm:presLayoutVars>
          <dgm:chMax val="9"/>
          <dgm:dir/>
          <dgm:resizeHandles val="exact"/>
        </dgm:presLayoutVars>
      </dgm:prSet>
      <dgm:spPr/>
      <dgm:t>
        <a:bodyPr/>
        <a:lstStyle/>
        <a:p>
          <a:endParaRPr lang="nb-NO"/>
        </a:p>
      </dgm:t>
    </dgm:pt>
    <dgm:pt modelId="{86BDBD1C-2EDC-9341-86D2-8EB9DD14081E}" type="pres">
      <dgm:prSet presAssocID="{AA20933A-CA03-F741-ABCC-E15BA08EA5A1}" presName="triangle1" presStyleLbl="node1" presStyleIdx="0" presStyleCnt="4">
        <dgm:presLayoutVars>
          <dgm:bulletEnabled val="1"/>
        </dgm:presLayoutVars>
      </dgm:prSet>
      <dgm:spPr/>
      <dgm:t>
        <a:bodyPr/>
        <a:lstStyle/>
        <a:p>
          <a:endParaRPr lang="nb-NO"/>
        </a:p>
      </dgm:t>
    </dgm:pt>
    <dgm:pt modelId="{AD24B4E5-7189-C14E-ACAE-3E624B6841E5}" type="pres">
      <dgm:prSet presAssocID="{AA20933A-CA03-F741-ABCC-E15BA08EA5A1}" presName="triangle2" presStyleLbl="node1" presStyleIdx="1" presStyleCnt="4" custLinFactNeighborX="666" custLinFactNeighborY="0">
        <dgm:presLayoutVars>
          <dgm:bulletEnabled val="1"/>
        </dgm:presLayoutVars>
      </dgm:prSet>
      <dgm:spPr/>
      <dgm:t>
        <a:bodyPr/>
        <a:lstStyle/>
        <a:p>
          <a:endParaRPr lang="nb-NO"/>
        </a:p>
      </dgm:t>
    </dgm:pt>
    <dgm:pt modelId="{12B26CBF-0C1A-8C45-992F-B55F8B7C4A25}" type="pres">
      <dgm:prSet presAssocID="{AA20933A-CA03-F741-ABCC-E15BA08EA5A1}" presName="triangle3" presStyleLbl="node1" presStyleIdx="2" presStyleCnt="4">
        <dgm:presLayoutVars>
          <dgm:bulletEnabled val="1"/>
        </dgm:presLayoutVars>
      </dgm:prSet>
      <dgm:spPr/>
      <dgm:t>
        <a:bodyPr/>
        <a:lstStyle/>
        <a:p>
          <a:endParaRPr lang="nb-NO"/>
        </a:p>
      </dgm:t>
    </dgm:pt>
    <dgm:pt modelId="{D1ABF815-100F-4C41-9927-9711532B3425}" type="pres">
      <dgm:prSet presAssocID="{AA20933A-CA03-F741-ABCC-E15BA08EA5A1}" presName="triangle4" presStyleLbl="node1" presStyleIdx="3" presStyleCnt="4" custLinFactNeighborX="22207">
        <dgm:presLayoutVars>
          <dgm:bulletEnabled val="1"/>
        </dgm:presLayoutVars>
      </dgm:prSet>
      <dgm:spPr/>
      <dgm:t>
        <a:bodyPr/>
        <a:lstStyle/>
        <a:p>
          <a:endParaRPr lang="nb-NO"/>
        </a:p>
      </dgm:t>
    </dgm:pt>
  </dgm:ptLst>
  <dgm:cxnLst>
    <dgm:cxn modelId="{BE0F7C49-EBB7-324E-ACDE-49A35D648B40}" srcId="{AA20933A-CA03-F741-ABCC-E15BA08EA5A1}" destId="{D7300D26-E0E0-3E4B-BA66-34D06429A1B2}" srcOrd="1" destOrd="0" parTransId="{974E4043-F589-F148-B8B5-CBBB555090F7}" sibTransId="{675CFB92-1EC2-BE4F-B36B-9DD8708DBF41}"/>
    <dgm:cxn modelId="{59B8B47C-FE55-1041-AE8F-9BCD6B41C68D}" srcId="{AA20933A-CA03-F741-ABCC-E15BA08EA5A1}" destId="{1C3502EC-1D7F-504E-A19F-394B552499FF}" srcOrd="2" destOrd="0" parTransId="{6EBC015E-21BE-0C41-B413-C15608720E3E}" sibTransId="{29A66809-A295-D745-BF30-53A25DB457BE}"/>
    <dgm:cxn modelId="{A9C3AA0C-7F91-7D4D-B025-47A503666B38}" type="presOf" srcId="{D7300D26-E0E0-3E4B-BA66-34D06429A1B2}" destId="{AD24B4E5-7189-C14E-ACAE-3E624B6841E5}" srcOrd="0" destOrd="0" presId="urn:microsoft.com/office/officeart/2005/8/layout/pyramid4"/>
    <dgm:cxn modelId="{B962C911-CF96-3E4B-A5F4-DFDB204A582E}" type="presOf" srcId="{1C3502EC-1D7F-504E-A19F-394B552499FF}" destId="{12B26CBF-0C1A-8C45-992F-B55F8B7C4A25}" srcOrd="0" destOrd="0" presId="urn:microsoft.com/office/officeart/2005/8/layout/pyramid4"/>
    <dgm:cxn modelId="{D3A8E19B-7913-C54C-84C9-8BBBD1E1DED8}" type="presOf" srcId="{AA20933A-CA03-F741-ABCC-E15BA08EA5A1}" destId="{78B814D9-3A77-EB4D-954D-DB6C50252C95}" srcOrd="0" destOrd="0" presId="urn:microsoft.com/office/officeart/2005/8/layout/pyramid4"/>
    <dgm:cxn modelId="{1EE8522D-166B-7D47-956B-A1561156E362}" srcId="{AA20933A-CA03-F741-ABCC-E15BA08EA5A1}" destId="{2C19816D-F4D5-674B-B5FF-545D6E85A781}" srcOrd="3" destOrd="0" parTransId="{094A0E54-7F7C-FB4B-B082-56D274F5239C}" sibTransId="{DB1F28CA-6A15-F942-9F00-C97F450F74EC}"/>
    <dgm:cxn modelId="{BEF501F5-3A64-8F45-B10A-0C96125F21FE}" srcId="{AA20933A-CA03-F741-ABCC-E15BA08EA5A1}" destId="{84F08BD2-E590-C24F-9D82-61F20E378AA5}" srcOrd="0" destOrd="0" parTransId="{E012A5B7-298C-4C46-A21E-082A18551820}" sibTransId="{08599E44-0A30-9947-B412-AA085F4A585B}"/>
    <dgm:cxn modelId="{B86A9629-C443-1D49-9506-FCDBF9975AB2}" type="presOf" srcId="{84F08BD2-E590-C24F-9D82-61F20E378AA5}" destId="{86BDBD1C-2EDC-9341-86D2-8EB9DD14081E}" srcOrd="0" destOrd="0" presId="urn:microsoft.com/office/officeart/2005/8/layout/pyramid4"/>
    <dgm:cxn modelId="{E16A75FD-8BE6-864D-846A-0D3C9D390890}" type="presOf" srcId="{2C19816D-F4D5-674B-B5FF-545D6E85A781}" destId="{D1ABF815-100F-4C41-9927-9711532B3425}" srcOrd="0" destOrd="0" presId="urn:microsoft.com/office/officeart/2005/8/layout/pyramid4"/>
    <dgm:cxn modelId="{10EEBC36-ED10-0145-9EAA-646EDCB7CEA1}" type="presParOf" srcId="{78B814D9-3A77-EB4D-954D-DB6C50252C95}" destId="{86BDBD1C-2EDC-9341-86D2-8EB9DD14081E}" srcOrd="0" destOrd="0" presId="urn:microsoft.com/office/officeart/2005/8/layout/pyramid4"/>
    <dgm:cxn modelId="{9A5C6F90-C1FD-BF4C-853F-92E194815550}" type="presParOf" srcId="{78B814D9-3A77-EB4D-954D-DB6C50252C95}" destId="{AD24B4E5-7189-C14E-ACAE-3E624B6841E5}" srcOrd="1" destOrd="0" presId="urn:microsoft.com/office/officeart/2005/8/layout/pyramid4"/>
    <dgm:cxn modelId="{01492AE4-4C55-1E4F-95E2-D15CBC4CF021}" type="presParOf" srcId="{78B814D9-3A77-EB4D-954D-DB6C50252C95}" destId="{12B26CBF-0C1A-8C45-992F-B55F8B7C4A25}" srcOrd="2" destOrd="0" presId="urn:microsoft.com/office/officeart/2005/8/layout/pyramid4"/>
    <dgm:cxn modelId="{E7C064DB-0B22-434D-93A7-3D1835480820}" type="presParOf" srcId="{78B814D9-3A77-EB4D-954D-DB6C50252C95}" destId="{D1ABF815-100F-4C41-9927-9711532B3425}" srcOrd="3" destOrd="0" presId="urn:microsoft.com/office/officeart/2005/8/layout/pyramid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5.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6.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310A6F-1B89-794E-A868-AE5D66C93FCA}" type="datetimeFigureOut">
              <a:rPr lang="nb-NO" smtClean="0"/>
              <a:pPr/>
              <a:t>16.03.2019</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B0A080-E6B7-B549-9336-6D83135BB6BB}" type="slidenum">
              <a:rPr lang="nb-NO" smtClean="0"/>
              <a:pPr/>
              <a:t>‹#›</a:t>
            </a:fld>
            <a:endParaRPr lang="nb-NO"/>
          </a:p>
        </p:txBody>
      </p:sp>
    </p:spTree>
    <p:extLst>
      <p:ext uri="{BB962C8B-B14F-4D97-AF65-F5344CB8AC3E}">
        <p14:creationId xmlns:p14="http://schemas.microsoft.com/office/powerpoint/2010/main" xmlns="" val="38150449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492069-9093-3E42-8F62-9F4B669CB679}" type="datetimeFigureOut">
              <a:rPr lang="nb-NO" smtClean="0"/>
              <a:pPr/>
              <a:t>16.03.2019</a:t>
            </a:fld>
            <a:endParaRPr lang="nb-NO"/>
          </a:p>
        </p:txBody>
      </p:sp>
      <p:sp>
        <p:nvSpPr>
          <p:cNvPr id="4" name="Plassholder for lysbilde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28CD8F-0E3D-5C48-8332-48DC08153D75}" type="slidenum">
              <a:rPr lang="nb-NO" smtClean="0"/>
              <a:pPr/>
              <a:t>‹#›</a:t>
            </a:fld>
            <a:endParaRPr lang="nb-NO"/>
          </a:p>
        </p:txBody>
      </p:sp>
    </p:spTree>
    <p:extLst>
      <p:ext uri="{BB962C8B-B14F-4D97-AF65-F5344CB8AC3E}">
        <p14:creationId xmlns:p14="http://schemas.microsoft.com/office/powerpoint/2010/main" xmlns="" val="184037203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685800"/>
            <a:ext cx="5486400" cy="3429000"/>
          </a:xfrm>
        </p:spPr>
      </p:sp>
      <p:sp>
        <p:nvSpPr>
          <p:cNvPr id="3" name="Plassholder for notater 2"/>
          <p:cNvSpPr>
            <a:spLocks noGrp="1"/>
          </p:cNvSpPr>
          <p:nvPr>
            <p:ph type="body" idx="1"/>
          </p:nvPr>
        </p:nvSpPr>
        <p:spPr/>
        <p:txBody>
          <a:bodyPr/>
          <a:lstStyle/>
          <a:p>
            <a:r>
              <a:rPr lang="nb-NO" dirty="0" smtClean="0"/>
              <a:t>Nepal:</a:t>
            </a:r>
          </a:p>
          <a:p>
            <a:r>
              <a:rPr lang="nb-NO" dirty="0" smtClean="0"/>
              <a:t>147 181km2 (Norway</a:t>
            </a:r>
            <a:r>
              <a:rPr lang="nb-NO" baseline="0" dirty="0" smtClean="0"/>
              <a:t> is </a:t>
            </a:r>
            <a:r>
              <a:rPr lang="nb-NO" dirty="0" smtClean="0"/>
              <a:t>2,6 times</a:t>
            </a:r>
            <a:r>
              <a:rPr lang="nb-NO" baseline="0" dirty="0" smtClean="0"/>
              <a:t> as </a:t>
            </a:r>
            <a:r>
              <a:rPr lang="nb-NO" baseline="0" dirty="0" err="1" smtClean="0"/>
              <a:t>big</a:t>
            </a:r>
            <a:r>
              <a:rPr lang="nb-NO" baseline="0" dirty="0" smtClean="0"/>
              <a:t> as Nepal)</a:t>
            </a:r>
            <a:endParaRPr lang="nb-NO" dirty="0" smtClean="0"/>
          </a:p>
          <a:p>
            <a:r>
              <a:rPr lang="nb-NO" dirty="0" err="1" smtClean="0"/>
              <a:t>Population</a:t>
            </a:r>
            <a:r>
              <a:rPr lang="nb-NO" dirty="0" smtClean="0"/>
              <a:t> 30</a:t>
            </a:r>
            <a:r>
              <a:rPr lang="nb-NO" baseline="0" dirty="0" smtClean="0"/>
              <a:t> million (6 times as </a:t>
            </a:r>
            <a:r>
              <a:rPr lang="nb-NO" baseline="0" dirty="0" err="1" smtClean="0"/>
              <a:t>many</a:t>
            </a:r>
            <a:r>
              <a:rPr lang="nb-NO" baseline="0" dirty="0" smtClean="0"/>
              <a:t> as Norway)</a:t>
            </a:r>
          </a:p>
          <a:p>
            <a:endParaRPr lang="nb-NO" dirty="0"/>
          </a:p>
        </p:txBody>
      </p:sp>
      <p:sp>
        <p:nvSpPr>
          <p:cNvPr id="4" name="Plassholder for lysbildenummer 3"/>
          <p:cNvSpPr>
            <a:spLocks noGrp="1"/>
          </p:cNvSpPr>
          <p:nvPr>
            <p:ph type="sldNum" sz="quarter" idx="10"/>
          </p:nvPr>
        </p:nvSpPr>
        <p:spPr/>
        <p:txBody>
          <a:bodyPr/>
          <a:lstStyle/>
          <a:p>
            <a:pPr>
              <a:defRPr/>
            </a:pPr>
            <a:fld id="{3CF981BE-0D7F-E248-BAC1-9BE3D8C66CBE}" type="slidenum">
              <a:rPr lang="nb-NO" smtClean="0">
                <a:solidFill>
                  <a:prstClr val="black"/>
                </a:solidFill>
                <a:latin typeface="Calibri"/>
              </a:rPr>
              <a:pPr>
                <a:defRPr/>
              </a:pPr>
              <a:t>7</a:t>
            </a:fld>
            <a:endParaRPr lang="nb-NO">
              <a:solidFill>
                <a:prstClr val="black"/>
              </a:solidFill>
              <a:latin typeface="Calibri"/>
            </a:endParaRPr>
          </a:p>
        </p:txBody>
      </p:sp>
    </p:spTree>
    <p:extLst>
      <p:ext uri="{BB962C8B-B14F-4D97-AF65-F5344CB8AC3E}">
        <p14:creationId xmlns:p14="http://schemas.microsoft.com/office/powerpoint/2010/main" xmlns="" val="3546744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smtClean="0">
                <a:solidFill>
                  <a:schemeClr val="tx1"/>
                </a:solidFill>
                <a:latin typeface="+mn-lt"/>
                <a:ea typeface="+mn-ea"/>
                <a:cs typeface="+mn-cs"/>
              </a:rPr>
              <a:t>FAR: "They said the mother was incapable of taking care of the children - that our daughter looked at the faces of other people around her instead of her mother's, was evidence that we were not taking proper care of her, and that our son remained aloof in the kindergarten and banged his head on the floor,” </a:t>
            </a:r>
          </a:p>
          <a:p>
            <a:r>
              <a:rPr lang="en-GB" sz="1200" kern="1200" dirty="0" smtClean="0">
                <a:solidFill>
                  <a:schemeClr val="tx1"/>
                </a:solidFill>
                <a:latin typeface="+mn-lt"/>
                <a:ea typeface="+mn-ea"/>
                <a:cs typeface="+mn-cs"/>
              </a:rPr>
              <a:t>MINISTER: They are unwilling to appreciate cultural differences. It is common in Norway for the childcare services to take children away from dysfunctional families and put them in foster care. But this family isn't dysfunctional," </a:t>
            </a:r>
          </a:p>
          <a:p>
            <a:r>
              <a:rPr lang="en-GB" sz="1200" kern="1200" dirty="0" err="1" smtClean="0">
                <a:solidFill>
                  <a:schemeClr val="tx1"/>
                </a:solidFill>
                <a:latin typeface="+mn-lt"/>
                <a:ea typeface="+mn-ea"/>
                <a:cs typeface="+mn-cs"/>
              </a:rPr>
              <a:t>FAR:"My</a:t>
            </a:r>
            <a:r>
              <a:rPr lang="en-GB" sz="1200" kern="1200" dirty="0" smtClean="0">
                <a:solidFill>
                  <a:schemeClr val="tx1"/>
                </a:solidFill>
                <a:latin typeface="+mn-lt"/>
                <a:ea typeface="+mn-ea"/>
                <a:cs typeface="+mn-cs"/>
              </a:rPr>
              <a:t> wife's crying and shouting was taken as another instance of her being unstable and unfit to raise children,”</a:t>
            </a:r>
          </a:p>
          <a:p>
            <a:endParaRPr lang="en-GB" sz="1200" kern="1200" dirty="0" smtClean="0">
              <a:solidFill>
                <a:schemeClr val="tx1"/>
              </a:solidFill>
              <a:latin typeface="+mn-lt"/>
              <a:ea typeface="+mn-ea"/>
              <a:cs typeface="+mn-cs"/>
            </a:endParaRPr>
          </a:p>
          <a:p>
            <a:pPr eaLnBrk="1" hangingPunct="1"/>
            <a:r>
              <a:rPr lang="nb-NO" dirty="0" smtClean="0">
                <a:latin typeface="Calibri" charset="0"/>
              </a:rPr>
              <a:t>Bekymringsmeldinger høsten 2010</a:t>
            </a:r>
          </a:p>
          <a:p>
            <a:pPr eaLnBrk="1" hangingPunct="1"/>
            <a:r>
              <a:rPr lang="nb-NO" dirty="0" smtClean="0">
                <a:latin typeface="Calibri" charset="0"/>
              </a:rPr>
              <a:t>Undersøkelse og konklusjon</a:t>
            </a:r>
          </a:p>
          <a:p>
            <a:pPr eaLnBrk="1" hangingPunct="1"/>
            <a:r>
              <a:rPr lang="nb-NO" dirty="0" smtClean="0">
                <a:latin typeface="Calibri" charset="0"/>
              </a:rPr>
              <a:t>Foreldreveiledning våren 2011</a:t>
            </a:r>
          </a:p>
          <a:p>
            <a:pPr eaLnBrk="1" hangingPunct="1"/>
            <a:r>
              <a:rPr lang="nb-NO" dirty="0" smtClean="0">
                <a:latin typeface="Calibri" charset="0"/>
              </a:rPr>
              <a:t>Akuttvedtak og ankebehandling mai-juli 2011</a:t>
            </a:r>
          </a:p>
          <a:p>
            <a:pPr eaLnBrk="1" hangingPunct="1"/>
            <a:r>
              <a:rPr lang="nb-NO" dirty="0" smtClean="0">
                <a:latin typeface="Calibri" charset="0"/>
              </a:rPr>
              <a:t>Fylkesnemndsak november 2011</a:t>
            </a:r>
          </a:p>
          <a:p>
            <a:pPr eaLnBrk="1" hangingPunct="1"/>
            <a:r>
              <a:rPr lang="nb-NO" dirty="0" smtClean="0">
                <a:latin typeface="Calibri" charset="0"/>
              </a:rPr>
              <a:t>Nye initiativ  januar 2012</a:t>
            </a:r>
          </a:p>
          <a:p>
            <a:pPr eaLnBrk="1" hangingPunct="1"/>
            <a:r>
              <a:rPr lang="nb-NO" dirty="0" smtClean="0">
                <a:latin typeface="Calibri" charset="0"/>
              </a:rPr>
              <a:t>Behandling for tingretten april 2012</a:t>
            </a:r>
          </a:p>
          <a:p>
            <a:pPr eaLnBrk="1" hangingPunct="1"/>
            <a:r>
              <a:rPr lang="nb-NO" dirty="0" smtClean="0">
                <a:latin typeface="Calibri" charset="0"/>
              </a:rPr>
              <a:t>Tilbakeføring til familie i India</a:t>
            </a:r>
          </a:p>
          <a:p>
            <a:endParaRPr lang="en-GB" dirty="0"/>
          </a:p>
        </p:txBody>
      </p:sp>
      <p:sp>
        <p:nvSpPr>
          <p:cNvPr id="4" name="Plassholder for lysbildenummer 3"/>
          <p:cNvSpPr>
            <a:spLocks noGrp="1"/>
          </p:cNvSpPr>
          <p:nvPr>
            <p:ph type="sldNum" sz="quarter" idx="10"/>
          </p:nvPr>
        </p:nvSpPr>
        <p:spPr/>
        <p:txBody>
          <a:bodyPr/>
          <a:lstStyle/>
          <a:p>
            <a:fld id="{C528CD8F-0E3D-5C48-8332-48DC08153D75}" type="slidenum">
              <a:rPr lang="nb-NO" smtClean="0"/>
              <a:pPr/>
              <a:t>42</a:t>
            </a:fld>
            <a:endParaRPr lang="nb-NO"/>
          </a:p>
        </p:txBody>
      </p:sp>
    </p:spTree>
    <p:extLst>
      <p:ext uri="{BB962C8B-B14F-4D97-AF65-F5344CB8AC3E}">
        <p14:creationId xmlns:p14="http://schemas.microsoft.com/office/powerpoint/2010/main" xmlns="" val="289614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smtClean="0">
                <a:solidFill>
                  <a:schemeClr val="tx1"/>
                </a:solidFill>
                <a:latin typeface="+mn-lt"/>
                <a:ea typeface="+mn-ea"/>
                <a:cs typeface="+mn-cs"/>
              </a:rPr>
              <a:t>FAR: "They said the mother was incapable of taking care of the children - that our daughter looked at the faces of other people around her instead of her mother's, was evidence that we were not taking proper care of her, and that our son remained aloof in the kindergarten and banged his head on the floor,” </a:t>
            </a:r>
          </a:p>
          <a:p>
            <a:r>
              <a:rPr lang="en-GB" sz="1200" kern="1200" dirty="0" smtClean="0">
                <a:solidFill>
                  <a:schemeClr val="tx1"/>
                </a:solidFill>
                <a:latin typeface="+mn-lt"/>
                <a:ea typeface="+mn-ea"/>
                <a:cs typeface="+mn-cs"/>
              </a:rPr>
              <a:t>MINISTER: They are unwilling to appreciate cultural differences. It is common in Norway for the childcare services to take children away from dysfunctional families and put them in foster care. But this family isn't dysfunctional," </a:t>
            </a:r>
          </a:p>
          <a:p>
            <a:r>
              <a:rPr lang="en-GB" sz="1200" kern="1200" dirty="0" err="1" smtClean="0">
                <a:solidFill>
                  <a:schemeClr val="tx1"/>
                </a:solidFill>
                <a:latin typeface="+mn-lt"/>
                <a:ea typeface="+mn-ea"/>
                <a:cs typeface="+mn-cs"/>
              </a:rPr>
              <a:t>FAR:"My</a:t>
            </a:r>
            <a:r>
              <a:rPr lang="en-GB" sz="1200" kern="1200" dirty="0" smtClean="0">
                <a:solidFill>
                  <a:schemeClr val="tx1"/>
                </a:solidFill>
                <a:latin typeface="+mn-lt"/>
                <a:ea typeface="+mn-ea"/>
                <a:cs typeface="+mn-cs"/>
              </a:rPr>
              <a:t> wife's crying and shouting was taken as another instance of her being unstable and unfit to raise children,"</a:t>
            </a:r>
            <a:endParaRPr lang="en-GB" dirty="0" smtClean="0"/>
          </a:p>
          <a:p>
            <a:endParaRPr lang="en-GB" dirty="0" smtClean="0"/>
          </a:p>
          <a:p>
            <a:pPr eaLnBrk="1" hangingPunct="1"/>
            <a:r>
              <a:rPr lang="nb-NO" dirty="0" smtClean="0">
                <a:latin typeface="Calibri" charset="0"/>
              </a:rPr>
              <a:t>Bekymringsmeldinger høsten 2010</a:t>
            </a:r>
          </a:p>
          <a:p>
            <a:pPr eaLnBrk="1" hangingPunct="1"/>
            <a:r>
              <a:rPr lang="nb-NO" dirty="0" smtClean="0">
                <a:latin typeface="Calibri" charset="0"/>
              </a:rPr>
              <a:t>Undersøkelse og konklusjon</a:t>
            </a:r>
          </a:p>
          <a:p>
            <a:pPr eaLnBrk="1" hangingPunct="1"/>
            <a:r>
              <a:rPr lang="nb-NO" dirty="0" smtClean="0">
                <a:latin typeface="Calibri" charset="0"/>
              </a:rPr>
              <a:t>Foreldreveiledning våren 2011</a:t>
            </a:r>
          </a:p>
          <a:p>
            <a:pPr eaLnBrk="1" hangingPunct="1"/>
            <a:r>
              <a:rPr lang="nb-NO" dirty="0" smtClean="0">
                <a:latin typeface="Calibri" charset="0"/>
              </a:rPr>
              <a:t>Akuttvedtak og ankebehandling mai-juli 2011</a:t>
            </a:r>
          </a:p>
          <a:p>
            <a:pPr eaLnBrk="1" hangingPunct="1"/>
            <a:r>
              <a:rPr lang="nb-NO" dirty="0" smtClean="0">
                <a:latin typeface="Calibri" charset="0"/>
              </a:rPr>
              <a:t>Fylkesnemndsak november 2011</a:t>
            </a:r>
          </a:p>
          <a:p>
            <a:pPr eaLnBrk="1" hangingPunct="1"/>
            <a:r>
              <a:rPr lang="nb-NO" dirty="0" smtClean="0">
                <a:latin typeface="Calibri" charset="0"/>
              </a:rPr>
              <a:t>Nye initiativ  januar 2012</a:t>
            </a:r>
          </a:p>
          <a:p>
            <a:pPr eaLnBrk="1" hangingPunct="1"/>
            <a:r>
              <a:rPr lang="nb-NO" dirty="0" smtClean="0">
                <a:latin typeface="Calibri" charset="0"/>
              </a:rPr>
              <a:t>Behandling for tingretten april 2012</a:t>
            </a:r>
          </a:p>
          <a:p>
            <a:pPr eaLnBrk="1" hangingPunct="1"/>
            <a:r>
              <a:rPr lang="nb-NO" dirty="0" smtClean="0">
                <a:latin typeface="Calibri" charset="0"/>
              </a:rPr>
              <a:t>Tilbakeføring til familie i India</a:t>
            </a:r>
          </a:p>
          <a:p>
            <a:endParaRPr lang="en-GB" dirty="0"/>
          </a:p>
        </p:txBody>
      </p:sp>
      <p:sp>
        <p:nvSpPr>
          <p:cNvPr id="4" name="Plassholder for lysbildenummer 3"/>
          <p:cNvSpPr>
            <a:spLocks noGrp="1"/>
          </p:cNvSpPr>
          <p:nvPr>
            <p:ph type="sldNum" sz="quarter" idx="10"/>
          </p:nvPr>
        </p:nvSpPr>
        <p:spPr/>
        <p:txBody>
          <a:bodyPr/>
          <a:lstStyle/>
          <a:p>
            <a:fld id="{C528CD8F-0E3D-5C48-8332-48DC08153D75}" type="slidenum">
              <a:rPr lang="nb-NO" smtClean="0"/>
              <a:pPr/>
              <a:t>43</a:t>
            </a:fld>
            <a:endParaRPr lang="nb-NO"/>
          </a:p>
        </p:txBody>
      </p:sp>
    </p:spTree>
    <p:extLst>
      <p:ext uri="{BB962C8B-B14F-4D97-AF65-F5344CB8AC3E}">
        <p14:creationId xmlns:p14="http://schemas.microsoft.com/office/powerpoint/2010/main" xmlns="" val="4207018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err="1" smtClean="0"/>
              <a:t>Barnevernet</a:t>
            </a:r>
            <a:r>
              <a:rPr lang="en-GB" dirty="0" smtClean="0"/>
              <a:t>: </a:t>
            </a:r>
          </a:p>
          <a:p>
            <a:pPr marL="171450" indent="-171450">
              <a:buFontTx/>
              <a:buChar char="-"/>
            </a:pPr>
            <a:r>
              <a:rPr lang="en-GB" dirty="0" err="1" smtClean="0"/>
              <a:t>Intervensjonsbarnevern</a:t>
            </a:r>
            <a:r>
              <a:rPr lang="en-GB" baseline="0" dirty="0" smtClean="0"/>
              <a:t> </a:t>
            </a:r>
            <a:r>
              <a:rPr lang="en-GB" baseline="0" dirty="0" err="1" smtClean="0"/>
              <a:t>og</a:t>
            </a:r>
            <a:r>
              <a:rPr lang="en-GB" baseline="0" dirty="0" smtClean="0"/>
              <a:t> </a:t>
            </a:r>
            <a:r>
              <a:rPr lang="en-GB" baseline="0" dirty="0" err="1" smtClean="0"/>
              <a:t>hjelpe</a:t>
            </a:r>
            <a:r>
              <a:rPr lang="en-GB" baseline="0" dirty="0" smtClean="0"/>
              <a:t>/</a:t>
            </a:r>
            <a:r>
              <a:rPr lang="en-GB" baseline="0" dirty="0" err="1" smtClean="0"/>
              <a:t>støttebarnevern</a:t>
            </a:r>
            <a:r>
              <a:rPr lang="en-GB" baseline="0" dirty="0" smtClean="0"/>
              <a:t>. </a:t>
            </a:r>
            <a:r>
              <a:rPr lang="en-GB" baseline="0" dirty="0" err="1" smtClean="0"/>
              <a:t>Uforenelige</a:t>
            </a:r>
            <a:r>
              <a:rPr lang="en-GB" baseline="0" dirty="0" smtClean="0"/>
              <a:t> roller. </a:t>
            </a:r>
          </a:p>
          <a:p>
            <a:pPr marL="171450" indent="-171450">
              <a:buFontTx/>
              <a:buChar char="-"/>
            </a:pPr>
            <a:r>
              <a:rPr lang="en-GB" baseline="0" dirty="0" err="1" smtClean="0"/>
              <a:t>Små</a:t>
            </a:r>
            <a:r>
              <a:rPr lang="en-GB" baseline="0" dirty="0" smtClean="0"/>
              <a:t>, </a:t>
            </a:r>
            <a:r>
              <a:rPr lang="en-GB" baseline="0" dirty="0" err="1" smtClean="0"/>
              <a:t>kommunale</a:t>
            </a:r>
            <a:r>
              <a:rPr lang="en-GB" baseline="0" dirty="0" smtClean="0"/>
              <a:t> </a:t>
            </a:r>
            <a:r>
              <a:rPr lang="en-GB" baseline="0" dirty="0" err="1" smtClean="0"/>
              <a:t>enheter</a:t>
            </a:r>
            <a:endParaRPr lang="en-GB" baseline="0" dirty="0" smtClean="0"/>
          </a:p>
          <a:p>
            <a:endParaRPr lang="en-GB" dirty="0"/>
          </a:p>
        </p:txBody>
      </p:sp>
      <p:sp>
        <p:nvSpPr>
          <p:cNvPr id="4" name="Plassholder for lysbildenummer 3"/>
          <p:cNvSpPr>
            <a:spLocks noGrp="1"/>
          </p:cNvSpPr>
          <p:nvPr>
            <p:ph type="sldNum" sz="quarter" idx="10"/>
          </p:nvPr>
        </p:nvSpPr>
        <p:spPr>
          <a:xfrm>
            <a:off x="3884613" y="8685213"/>
            <a:ext cx="2971800" cy="457200"/>
          </a:xfrm>
          <a:prstGeom prst="rect">
            <a:avLst/>
          </a:prstGeom>
        </p:spPr>
        <p:txBody>
          <a:bodyPr/>
          <a:lstStyle/>
          <a:p>
            <a:fld id="{659A0F5C-5BC2-384A-8F09-9DB7877AA536}" type="slidenum">
              <a:rPr lang="en-GB" smtClean="0"/>
              <a:pPr/>
              <a:t>77</a:t>
            </a:fld>
            <a:endParaRPr lang="en-GB"/>
          </a:p>
        </p:txBody>
      </p:sp>
    </p:spTree>
    <p:extLst>
      <p:ext uri="{BB962C8B-B14F-4D97-AF65-F5344CB8AC3E}">
        <p14:creationId xmlns:p14="http://schemas.microsoft.com/office/powerpoint/2010/main" xmlns="" val="951652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775355"/>
            <a:ext cx="7772400" cy="1225021"/>
          </a:xfrm>
        </p:spPr>
        <p:txBody>
          <a:bodyPr/>
          <a:lstStyle/>
          <a:p>
            <a:r>
              <a:rPr lang="nb-NO" smtClean="0"/>
              <a:t>Klikk for å redigere tittelstil</a:t>
            </a:r>
            <a:endParaRPr lang="en-GB"/>
          </a:p>
        </p:txBody>
      </p:sp>
      <p:sp>
        <p:nvSpPr>
          <p:cNvPr id="3" name="Undertittel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en-GB"/>
          </a:p>
        </p:txBody>
      </p:sp>
      <p:sp>
        <p:nvSpPr>
          <p:cNvPr id="4" name="Plassholder for dato 3"/>
          <p:cNvSpPr>
            <a:spLocks noGrp="1"/>
          </p:cNvSpPr>
          <p:nvPr>
            <p:ph type="dt" sz="half" idx="10"/>
          </p:nvPr>
        </p:nvSpPr>
        <p:spPr/>
        <p:txBody>
          <a:bodyPr/>
          <a:lstStyle/>
          <a:p>
            <a:fld id="{37882E6E-F0D9-EF4D-9D64-2EDAA0B70D67}" type="datetimeFigureOut">
              <a:rPr lang="nb-NO" smtClean="0"/>
              <a:pPr/>
              <a:t>16.03.2019</a:t>
            </a:fld>
            <a:endParaRPr lang="en-GB"/>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396CABDC-6639-1B41-BB38-4ACAFBDA243C}" type="slidenum">
              <a:rPr lang="en-GB" smtClean="0"/>
              <a:pPr/>
              <a:t>‹#›</a:t>
            </a:fld>
            <a:endParaRPr lang="en-GB"/>
          </a:p>
        </p:txBody>
      </p:sp>
    </p:spTree>
    <p:extLst>
      <p:ext uri="{BB962C8B-B14F-4D97-AF65-F5344CB8AC3E}">
        <p14:creationId xmlns:p14="http://schemas.microsoft.com/office/powerpoint/2010/main" xmlns="" val="1007951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en-GB"/>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dato 3"/>
          <p:cNvSpPr>
            <a:spLocks noGrp="1"/>
          </p:cNvSpPr>
          <p:nvPr>
            <p:ph type="dt" sz="half" idx="10"/>
          </p:nvPr>
        </p:nvSpPr>
        <p:spPr/>
        <p:txBody>
          <a:bodyPr/>
          <a:lstStyle/>
          <a:p>
            <a:fld id="{37882E6E-F0D9-EF4D-9D64-2EDAA0B70D67}" type="datetimeFigureOut">
              <a:rPr lang="nb-NO" smtClean="0"/>
              <a:pPr/>
              <a:t>16.03.2019</a:t>
            </a:fld>
            <a:endParaRPr lang="en-GB"/>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396CABDC-6639-1B41-BB38-4ACAFBDA243C}" type="slidenum">
              <a:rPr lang="en-GB" smtClean="0"/>
              <a:pPr/>
              <a:t>‹#›</a:t>
            </a:fld>
            <a:endParaRPr lang="en-GB"/>
          </a:p>
        </p:txBody>
      </p:sp>
    </p:spTree>
    <p:extLst>
      <p:ext uri="{BB962C8B-B14F-4D97-AF65-F5344CB8AC3E}">
        <p14:creationId xmlns:p14="http://schemas.microsoft.com/office/powerpoint/2010/main" xmlns="" val="4038790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28866"/>
            <a:ext cx="2057400" cy="4876271"/>
          </a:xfrm>
        </p:spPr>
        <p:txBody>
          <a:bodyPr vert="eaVert"/>
          <a:lstStyle/>
          <a:p>
            <a:r>
              <a:rPr lang="nb-NO" smtClean="0"/>
              <a:t>Klikk for å redigere tittelstil</a:t>
            </a:r>
            <a:endParaRPr lang="en-GB"/>
          </a:p>
        </p:txBody>
      </p:sp>
      <p:sp>
        <p:nvSpPr>
          <p:cNvPr id="3" name="Plassholder for loddrett tekst 2"/>
          <p:cNvSpPr>
            <a:spLocks noGrp="1"/>
          </p:cNvSpPr>
          <p:nvPr>
            <p:ph type="body" orient="vert" idx="1"/>
          </p:nvPr>
        </p:nvSpPr>
        <p:spPr>
          <a:xfrm>
            <a:off x="457200" y="228866"/>
            <a:ext cx="6019800" cy="4876271"/>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dato 3"/>
          <p:cNvSpPr>
            <a:spLocks noGrp="1"/>
          </p:cNvSpPr>
          <p:nvPr>
            <p:ph type="dt" sz="half" idx="10"/>
          </p:nvPr>
        </p:nvSpPr>
        <p:spPr/>
        <p:txBody>
          <a:bodyPr/>
          <a:lstStyle/>
          <a:p>
            <a:fld id="{37882E6E-F0D9-EF4D-9D64-2EDAA0B70D67}" type="datetimeFigureOut">
              <a:rPr lang="nb-NO" smtClean="0"/>
              <a:pPr/>
              <a:t>16.03.2019</a:t>
            </a:fld>
            <a:endParaRPr lang="en-GB"/>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396CABDC-6639-1B41-BB38-4ACAFBDA243C}" type="slidenum">
              <a:rPr lang="en-GB" smtClean="0"/>
              <a:pPr/>
              <a:t>‹#›</a:t>
            </a:fld>
            <a:endParaRPr lang="en-GB"/>
          </a:p>
        </p:txBody>
      </p:sp>
    </p:spTree>
    <p:extLst>
      <p:ext uri="{BB962C8B-B14F-4D97-AF65-F5344CB8AC3E}">
        <p14:creationId xmlns:p14="http://schemas.microsoft.com/office/powerpoint/2010/main" xmlns="" val="2016877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ilde – vertik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 name="Shape 13"/>
          <p:cNvSpPr>
            <a:spLocks noGrp="1"/>
          </p:cNvSpPr>
          <p:nvPr>
            <p:ph type="title"/>
          </p:nvPr>
        </p:nvSpPr>
        <p:spPr>
          <a:xfrm>
            <a:off x="642938" y="699492"/>
            <a:ext cx="3705820" cy="2291953"/>
          </a:xfrm>
          <a:prstGeom prst="rect">
            <a:avLst/>
          </a:prstGeom>
        </p:spPr>
        <p:txBody>
          <a:bodyPr anchor="b"/>
          <a:lstStyle/>
          <a:p>
            <a:pPr lvl="0">
              <a:defRPr sz="1800">
                <a:solidFill>
                  <a:srgbClr val="000000"/>
                </a:solidFill>
              </a:defRPr>
            </a:pPr>
            <a:r>
              <a:rPr sz="3800">
                <a:solidFill>
                  <a:srgbClr val="817463"/>
                </a:solidFill>
              </a:rPr>
              <a:t>Titteltekst</a:t>
            </a:r>
          </a:p>
        </p:txBody>
      </p:sp>
      <p:sp>
        <p:nvSpPr>
          <p:cNvPr id="14" name="Shape 14"/>
          <p:cNvSpPr>
            <a:spLocks noGrp="1"/>
          </p:cNvSpPr>
          <p:nvPr>
            <p:ph type="body" idx="1"/>
          </p:nvPr>
        </p:nvSpPr>
        <p:spPr>
          <a:xfrm>
            <a:off x="642938" y="3058418"/>
            <a:ext cx="3705820" cy="1979414"/>
          </a:xfrm>
          <a:prstGeom prst="rect">
            <a:avLst/>
          </a:prstGeom>
        </p:spPr>
        <p:txBody>
          <a:bodyPr anchor="t"/>
          <a:lstStyle>
            <a:lvl1pPr marL="0" indent="0" algn="ctr">
              <a:spcBef>
                <a:spcPts val="0"/>
              </a:spcBef>
              <a:buSzTx/>
              <a:buNone/>
              <a:defRPr sz="2400"/>
            </a:lvl1pPr>
            <a:lvl2pPr marL="0" indent="149253" algn="ctr">
              <a:spcBef>
                <a:spcPts val="0"/>
              </a:spcBef>
              <a:buSzTx/>
              <a:buNone/>
              <a:defRPr sz="2400"/>
            </a:lvl2pPr>
            <a:lvl3pPr marL="0" indent="298506" algn="ctr">
              <a:spcBef>
                <a:spcPts val="0"/>
              </a:spcBef>
              <a:buSzTx/>
              <a:buNone/>
              <a:defRPr sz="2400"/>
            </a:lvl3pPr>
            <a:lvl4pPr marL="0" indent="447759" algn="ctr">
              <a:spcBef>
                <a:spcPts val="0"/>
              </a:spcBef>
              <a:buSzTx/>
              <a:buNone/>
              <a:defRPr sz="2400"/>
            </a:lvl4pPr>
            <a:lvl5pPr marL="0" indent="597012" algn="ctr">
              <a:spcBef>
                <a:spcPts val="0"/>
              </a:spcBef>
              <a:buSzTx/>
              <a:buNone/>
              <a:defRPr sz="2400"/>
            </a:lvl5pPr>
          </a:lstStyle>
          <a:p>
            <a:pPr lvl="0">
              <a:defRPr sz="1800">
                <a:solidFill>
                  <a:srgbClr val="000000"/>
                </a:solidFill>
              </a:defRPr>
            </a:pPr>
            <a:r>
              <a:rPr sz="2400">
                <a:solidFill>
                  <a:srgbClr val="72675A"/>
                </a:solidFill>
              </a:rPr>
              <a:t>Brødtekst nivå én</a:t>
            </a:r>
          </a:p>
          <a:p>
            <a:pPr lvl="1">
              <a:defRPr sz="1800">
                <a:solidFill>
                  <a:srgbClr val="000000"/>
                </a:solidFill>
              </a:defRPr>
            </a:pPr>
            <a:r>
              <a:rPr sz="2400">
                <a:solidFill>
                  <a:srgbClr val="72675A"/>
                </a:solidFill>
              </a:rPr>
              <a:t>Brødtekst nivå to</a:t>
            </a:r>
          </a:p>
          <a:p>
            <a:pPr lvl="2">
              <a:defRPr sz="1800">
                <a:solidFill>
                  <a:srgbClr val="000000"/>
                </a:solidFill>
              </a:defRPr>
            </a:pPr>
            <a:r>
              <a:rPr sz="2400">
                <a:solidFill>
                  <a:srgbClr val="72675A"/>
                </a:solidFill>
              </a:rPr>
              <a:t>Brødtekst nivå tre</a:t>
            </a:r>
          </a:p>
          <a:p>
            <a:pPr lvl="3">
              <a:defRPr sz="1800">
                <a:solidFill>
                  <a:srgbClr val="000000"/>
                </a:solidFill>
              </a:defRPr>
            </a:pPr>
            <a:r>
              <a:rPr sz="2400">
                <a:solidFill>
                  <a:srgbClr val="72675A"/>
                </a:solidFill>
              </a:rPr>
              <a:t>Brødtekst nivå fire</a:t>
            </a:r>
          </a:p>
          <a:p>
            <a:pPr lvl="4">
              <a:defRPr sz="1800">
                <a:solidFill>
                  <a:srgbClr val="000000"/>
                </a:solidFill>
              </a:defRPr>
            </a:pPr>
            <a:r>
              <a:rPr sz="2400">
                <a:solidFill>
                  <a:srgbClr val="72675A"/>
                </a:solidFill>
              </a:rPr>
              <a:t>Brødtekst nivå fem</a:t>
            </a:r>
          </a:p>
        </p:txBody>
      </p:sp>
    </p:spTree>
    <p:extLst>
      <p:ext uri="{BB962C8B-B14F-4D97-AF65-F5344CB8AC3E}">
        <p14:creationId xmlns:p14="http://schemas.microsoft.com/office/powerpoint/2010/main" xmlns="" val="277959854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tel – sentrer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759023" y="2001739"/>
            <a:ext cx="7858125" cy="1711523"/>
          </a:xfrm>
          <a:prstGeom prst="rect">
            <a:avLst/>
          </a:prstGeom>
        </p:spPr>
        <p:txBody>
          <a:bodyPr/>
          <a:lstStyle>
            <a:lvl1pPr>
              <a:defRPr cap="all" spc="151">
                <a:solidFill>
                  <a:srgbClr val="EBEBEB"/>
                </a:solidFill>
                <a:effectLst>
                  <a:outerShdw blurRad="25400" dist="25400" dir="16200000" rotWithShape="0">
                    <a:srgbClr val="000000">
                      <a:alpha val="50000"/>
                    </a:srgbClr>
                  </a:outerShdw>
                </a:effectLst>
                <a:latin typeface="+mn-lt"/>
                <a:ea typeface="+mn-ea"/>
                <a:cs typeface="+mn-cs"/>
                <a:sym typeface="Cochin"/>
              </a:defRPr>
            </a:lvl1pPr>
          </a:lstStyle>
          <a:p>
            <a:pPr lvl="0">
              <a:defRPr sz="1800" cap="none" spc="0">
                <a:solidFill>
                  <a:srgbClr val="000000"/>
                </a:solidFill>
                <a:effectLst/>
              </a:defRPr>
            </a:pPr>
            <a:r>
              <a:rPr sz="3800" cap="all" spc="151">
                <a:solidFill>
                  <a:srgbClr val="EBEBEB"/>
                </a:solidFill>
                <a:effectLst>
                  <a:outerShdw blurRad="25400" dist="25400" dir="16200000" rotWithShape="0">
                    <a:srgbClr val="000000">
                      <a:alpha val="50000"/>
                    </a:srgbClr>
                  </a:outerShdw>
                </a:effectLst>
              </a:rPr>
              <a:t>Titteltekst</a:t>
            </a:r>
          </a:p>
        </p:txBody>
      </p:sp>
    </p:spTree>
    <p:extLst>
      <p:ext uri="{BB962C8B-B14F-4D97-AF65-F5344CB8AC3E}">
        <p14:creationId xmlns:p14="http://schemas.microsoft.com/office/powerpoint/2010/main" xmlns="" val="53465902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itat">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4298281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775355"/>
            <a:ext cx="7772400" cy="1225021"/>
          </a:xfrm>
        </p:spPr>
        <p:txBody>
          <a:bodyPr/>
          <a:lstStyle/>
          <a:p>
            <a:r>
              <a:rPr lang="nb-NO" smtClean="0"/>
              <a:t>Klikk for å redigere tittelstil</a:t>
            </a:r>
            <a:endParaRPr lang="en-GB"/>
          </a:p>
        </p:txBody>
      </p:sp>
      <p:sp>
        <p:nvSpPr>
          <p:cNvPr id="3" name="Undertittel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en-GB"/>
          </a:p>
        </p:txBody>
      </p:sp>
      <p:sp>
        <p:nvSpPr>
          <p:cNvPr id="4" name="Plassholder for dato 3"/>
          <p:cNvSpPr>
            <a:spLocks noGrp="1"/>
          </p:cNvSpPr>
          <p:nvPr>
            <p:ph type="dt" sz="half" idx="10"/>
          </p:nvPr>
        </p:nvSpPr>
        <p:spPr/>
        <p:txBody>
          <a:bodyPr/>
          <a:lstStyle/>
          <a:p>
            <a:fld id="{5DD66CBA-B7CD-634E-ACEB-425A1BFE8E21}" type="datetimeFigureOut">
              <a:rPr lang="nb-NO" smtClean="0"/>
              <a:pPr/>
              <a:t>16.03.2019</a:t>
            </a:fld>
            <a:endParaRPr lang="en-GB"/>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0EA49A98-D9A9-2543-A8F5-2695C4702138}" type="slidenum">
              <a:rPr lang="en-GB" smtClean="0"/>
              <a:pPr/>
              <a:t>‹#›</a:t>
            </a:fld>
            <a:endParaRPr lang="en-GB"/>
          </a:p>
        </p:txBody>
      </p:sp>
    </p:spTree>
    <p:extLst>
      <p:ext uri="{BB962C8B-B14F-4D97-AF65-F5344CB8AC3E}">
        <p14:creationId xmlns:p14="http://schemas.microsoft.com/office/powerpoint/2010/main" xmlns="" val="4161257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en-GB"/>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dato 3"/>
          <p:cNvSpPr>
            <a:spLocks noGrp="1"/>
          </p:cNvSpPr>
          <p:nvPr>
            <p:ph type="dt" sz="half" idx="10"/>
          </p:nvPr>
        </p:nvSpPr>
        <p:spPr/>
        <p:txBody>
          <a:bodyPr/>
          <a:lstStyle/>
          <a:p>
            <a:fld id="{5DD66CBA-B7CD-634E-ACEB-425A1BFE8E21}" type="datetimeFigureOut">
              <a:rPr lang="nb-NO" smtClean="0"/>
              <a:pPr/>
              <a:t>16.03.2019</a:t>
            </a:fld>
            <a:endParaRPr lang="en-GB"/>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0EA49A98-D9A9-2543-A8F5-2695C4702138}" type="slidenum">
              <a:rPr lang="en-GB" smtClean="0"/>
              <a:pPr/>
              <a:t>‹#›</a:t>
            </a:fld>
            <a:endParaRPr lang="en-GB"/>
          </a:p>
        </p:txBody>
      </p:sp>
    </p:spTree>
    <p:extLst>
      <p:ext uri="{BB962C8B-B14F-4D97-AF65-F5344CB8AC3E}">
        <p14:creationId xmlns:p14="http://schemas.microsoft.com/office/powerpoint/2010/main" xmlns="" val="174239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672418"/>
            <a:ext cx="7772400" cy="1135062"/>
          </a:xfrm>
        </p:spPr>
        <p:txBody>
          <a:bodyPr anchor="t"/>
          <a:lstStyle>
            <a:lvl1pPr algn="l">
              <a:defRPr sz="4000" b="1" cap="all"/>
            </a:lvl1pPr>
          </a:lstStyle>
          <a:p>
            <a:r>
              <a:rPr lang="nb-NO" smtClean="0"/>
              <a:t>Klikk for å redigere tittelstil</a:t>
            </a:r>
            <a:endParaRPr lang="en-GB"/>
          </a:p>
        </p:txBody>
      </p:sp>
      <p:sp>
        <p:nvSpPr>
          <p:cNvPr id="3" name="Plassholder for tekst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5DD66CBA-B7CD-634E-ACEB-425A1BFE8E21}" type="datetimeFigureOut">
              <a:rPr lang="nb-NO" smtClean="0"/>
              <a:pPr/>
              <a:t>16.03.2019</a:t>
            </a:fld>
            <a:endParaRPr lang="en-GB"/>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0EA49A98-D9A9-2543-A8F5-2695C4702138}" type="slidenum">
              <a:rPr lang="en-GB" smtClean="0"/>
              <a:pPr/>
              <a:t>‹#›</a:t>
            </a:fld>
            <a:endParaRPr lang="en-GB"/>
          </a:p>
        </p:txBody>
      </p:sp>
    </p:spTree>
    <p:extLst>
      <p:ext uri="{BB962C8B-B14F-4D97-AF65-F5344CB8AC3E}">
        <p14:creationId xmlns:p14="http://schemas.microsoft.com/office/powerpoint/2010/main" xmlns="" val="2742612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en-GB"/>
          </a:p>
        </p:txBody>
      </p:sp>
      <p:sp>
        <p:nvSpPr>
          <p:cNvPr id="3" name="Plassholder for innhold 2"/>
          <p:cNvSpPr>
            <a:spLocks noGrp="1"/>
          </p:cNvSpPr>
          <p:nvPr>
            <p:ph sz="half" idx="1"/>
          </p:nvPr>
        </p:nvSpPr>
        <p:spPr>
          <a:xfrm>
            <a:off x="457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innhold 3"/>
          <p:cNvSpPr>
            <a:spLocks noGrp="1"/>
          </p:cNvSpPr>
          <p:nvPr>
            <p:ph sz="half" idx="2"/>
          </p:nvPr>
        </p:nvSpPr>
        <p:spPr>
          <a:xfrm>
            <a:off x="4648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5" name="Plassholder for dato 4"/>
          <p:cNvSpPr>
            <a:spLocks noGrp="1"/>
          </p:cNvSpPr>
          <p:nvPr>
            <p:ph type="dt" sz="half" idx="10"/>
          </p:nvPr>
        </p:nvSpPr>
        <p:spPr/>
        <p:txBody>
          <a:bodyPr/>
          <a:lstStyle/>
          <a:p>
            <a:fld id="{5DD66CBA-B7CD-634E-ACEB-425A1BFE8E21}" type="datetimeFigureOut">
              <a:rPr lang="nb-NO" smtClean="0"/>
              <a:pPr/>
              <a:t>16.03.2019</a:t>
            </a:fld>
            <a:endParaRPr lang="en-GB"/>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0EA49A98-D9A9-2543-A8F5-2695C4702138}" type="slidenum">
              <a:rPr lang="en-GB" smtClean="0"/>
              <a:pPr/>
              <a:t>‹#›</a:t>
            </a:fld>
            <a:endParaRPr lang="en-GB"/>
          </a:p>
        </p:txBody>
      </p:sp>
    </p:spTree>
    <p:extLst>
      <p:ext uri="{BB962C8B-B14F-4D97-AF65-F5344CB8AC3E}">
        <p14:creationId xmlns:p14="http://schemas.microsoft.com/office/powerpoint/2010/main" xmlns="" val="2688824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en-GB"/>
          </a:p>
        </p:txBody>
      </p:sp>
      <p:sp>
        <p:nvSpPr>
          <p:cNvPr id="3" name="Plassholder for tekst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5" name="Plassholder for tekst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7" name="Plassholder for dato 6"/>
          <p:cNvSpPr>
            <a:spLocks noGrp="1"/>
          </p:cNvSpPr>
          <p:nvPr>
            <p:ph type="dt" sz="half" idx="10"/>
          </p:nvPr>
        </p:nvSpPr>
        <p:spPr/>
        <p:txBody>
          <a:bodyPr/>
          <a:lstStyle/>
          <a:p>
            <a:fld id="{5DD66CBA-B7CD-634E-ACEB-425A1BFE8E21}" type="datetimeFigureOut">
              <a:rPr lang="nb-NO" smtClean="0"/>
              <a:pPr/>
              <a:t>16.03.2019</a:t>
            </a:fld>
            <a:endParaRPr lang="en-GB"/>
          </a:p>
        </p:txBody>
      </p:sp>
      <p:sp>
        <p:nvSpPr>
          <p:cNvPr id="8" name="Plassholder for bunntekst 7"/>
          <p:cNvSpPr>
            <a:spLocks noGrp="1"/>
          </p:cNvSpPr>
          <p:nvPr>
            <p:ph type="ftr" sz="quarter" idx="11"/>
          </p:nvPr>
        </p:nvSpPr>
        <p:spPr/>
        <p:txBody>
          <a:bodyPr/>
          <a:lstStyle/>
          <a:p>
            <a:endParaRPr lang="en-GB"/>
          </a:p>
        </p:txBody>
      </p:sp>
      <p:sp>
        <p:nvSpPr>
          <p:cNvPr id="9" name="Plassholder for lysbildenummer 8"/>
          <p:cNvSpPr>
            <a:spLocks noGrp="1"/>
          </p:cNvSpPr>
          <p:nvPr>
            <p:ph type="sldNum" sz="quarter" idx="12"/>
          </p:nvPr>
        </p:nvSpPr>
        <p:spPr/>
        <p:txBody>
          <a:bodyPr/>
          <a:lstStyle/>
          <a:p>
            <a:fld id="{0EA49A98-D9A9-2543-A8F5-2695C4702138}" type="slidenum">
              <a:rPr lang="en-GB" smtClean="0"/>
              <a:pPr/>
              <a:t>‹#›</a:t>
            </a:fld>
            <a:endParaRPr lang="en-GB"/>
          </a:p>
        </p:txBody>
      </p:sp>
    </p:spTree>
    <p:extLst>
      <p:ext uri="{BB962C8B-B14F-4D97-AF65-F5344CB8AC3E}">
        <p14:creationId xmlns:p14="http://schemas.microsoft.com/office/powerpoint/2010/main" xmlns="" val="3124372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en-GB"/>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dato 3"/>
          <p:cNvSpPr>
            <a:spLocks noGrp="1"/>
          </p:cNvSpPr>
          <p:nvPr>
            <p:ph type="dt" sz="half" idx="10"/>
          </p:nvPr>
        </p:nvSpPr>
        <p:spPr/>
        <p:txBody>
          <a:bodyPr/>
          <a:lstStyle/>
          <a:p>
            <a:fld id="{37882E6E-F0D9-EF4D-9D64-2EDAA0B70D67}" type="datetimeFigureOut">
              <a:rPr lang="nb-NO" smtClean="0"/>
              <a:pPr/>
              <a:t>16.03.2019</a:t>
            </a:fld>
            <a:endParaRPr lang="en-GB"/>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396CABDC-6639-1B41-BB38-4ACAFBDA243C}" type="slidenum">
              <a:rPr lang="en-GB" smtClean="0"/>
              <a:pPr/>
              <a:t>‹#›</a:t>
            </a:fld>
            <a:endParaRPr lang="en-GB"/>
          </a:p>
        </p:txBody>
      </p:sp>
    </p:spTree>
    <p:extLst>
      <p:ext uri="{BB962C8B-B14F-4D97-AF65-F5344CB8AC3E}">
        <p14:creationId xmlns:p14="http://schemas.microsoft.com/office/powerpoint/2010/main" xmlns="" val="4110071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en-GB"/>
          </a:p>
        </p:txBody>
      </p:sp>
      <p:sp>
        <p:nvSpPr>
          <p:cNvPr id="3" name="Plassholder for dato 2"/>
          <p:cNvSpPr>
            <a:spLocks noGrp="1"/>
          </p:cNvSpPr>
          <p:nvPr>
            <p:ph type="dt" sz="half" idx="10"/>
          </p:nvPr>
        </p:nvSpPr>
        <p:spPr/>
        <p:txBody>
          <a:bodyPr/>
          <a:lstStyle/>
          <a:p>
            <a:fld id="{5DD66CBA-B7CD-634E-ACEB-425A1BFE8E21}" type="datetimeFigureOut">
              <a:rPr lang="nb-NO" smtClean="0"/>
              <a:pPr/>
              <a:t>16.03.2019</a:t>
            </a:fld>
            <a:endParaRPr lang="en-GB"/>
          </a:p>
        </p:txBody>
      </p:sp>
      <p:sp>
        <p:nvSpPr>
          <p:cNvPr id="4" name="Plassholder for bunntekst 3"/>
          <p:cNvSpPr>
            <a:spLocks noGrp="1"/>
          </p:cNvSpPr>
          <p:nvPr>
            <p:ph type="ftr" sz="quarter" idx="11"/>
          </p:nvPr>
        </p:nvSpPr>
        <p:spPr/>
        <p:txBody>
          <a:bodyPr/>
          <a:lstStyle/>
          <a:p>
            <a:endParaRPr lang="en-GB"/>
          </a:p>
        </p:txBody>
      </p:sp>
      <p:sp>
        <p:nvSpPr>
          <p:cNvPr id="5" name="Plassholder for lysbildenummer 4"/>
          <p:cNvSpPr>
            <a:spLocks noGrp="1"/>
          </p:cNvSpPr>
          <p:nvPr>
            <p:ph type="sldNum" sz="quarter" idx="12"/>
          </p:nvPr>
        </p:nvSpPr>
        <p:spPr/>
        <p:txBody>
          <a:bodyPr/>
          <a:lstStyle/>
          <a:p>
            <a:fld id="{0EA49A98-D9A9-2543-A8F5-2695C4702138}" type="slidenum">
              <a:rPr lang="en-GB" smtClean="0"/>
              <a:pPr/>
              <a:t>‹#›</a:t>
            </a:fld>
            <a:endParaRPr lang="en-GB"/>
          </a:p>
        </p:txBody>
      </p:sp>
    </p:spTree>
    <p:extLst>
      <p:ext uri="{BB962C8B-B14F-4D97-AF65-F5344CB8AC3E}">
        <p14:creationId xmlns:p14="http://schemas.microsoft.com/office/powerpoint/2010/main" xmlns="" val="2348698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DD66CBA-B7CD-634E-ACEB-425A1BFE8E21}" type="datetimeFigureOut">
              <a:rPr lang="nb-NO" smtClean="0"/>
              <a:pPr/>
              <a:t>16.03.2019</a:t>
            </a:fld>
            <a:endParaRPr lang="en-GB"/>
          </a:p>
        </p:txBody>
      </p:sp>
      <p:sp>
        <p:nvSpPr>
          <p:cNvPr id="3" name="Plassholder for bunntekst 2"/>
          <p:cNvSpPr>
            <a:spLocks noGrp="1"/>
          </p:cNvSpPr>
          <p:nvPr>
            <p:ph type="ftr" sz="quarter" idx="11"/>
          </p:nvPr>
        </p:nvSpPr>
        <p:spPr/>
        <p:txBody>
          <a:bodyPr/>
          <a:lstStyle/>
          <a:p>
            <a:endParaRPr lang="en-GB"/>
          </a:p>
        </p:txBody>
      </p:sp>
      <p:sp>
        <p:nvSpPr>
          <p:cNvPr id="4" name="Plassholder for lysbildenummer 3"/>
          <p:cNvSpPr>
            <a:spLocks noGrp="1"/>
          </p:cNvSpPr>
          <p:nvPr>
            <p:ph type="sldNum" sz="quarter" idx="12"/>
          </p:nvPr>
        </p:nvSpPr>
        <p:spPr/>
        <p:txBody>
          <a:bodyPr/>
          <a:lstStyle/>
          <a:p>
            <a:fld id="{0EA49A98-D9A9-2543-A8F5-2695C4702138}" type="slidenum">
              <a:rPr lang="en-GB" smtClean="0"/>
              <a:pPr/>
              <a:t>‹#›</a:t>
            </a:fld>
            <a:endParaRPr lang="en-GB"/>
          </a:p>
        </p:txBody>
      </p:sp>
    </p:spTree>
    <p:extLst>
      <p:ext uri="{BB962C8B-B14F-4D97-AF65-F5344CB8AC3E}">
        <p14:creationId xmlns:p14="http://schemas.microsoft.com/office/powerpoint/2010/main" xmlns="" val="369323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2" y="227541"/>
            <a:ext cx="3008313" cy="968376"/>
          </a:xfrm>
        </p:spPr>
        <p:txBody>
          <a:bodyPr anchor="b"/>
          <a:lstStyle>
            <a:lvl1pPr algn="l">
              <a:defRPr sz="2000" b="1"/>
            </a:lvl1pPr>
          </a:lstStyle>
          <a:p>
            <a:r>
              <a:rPr lang="nb-NO" smtClean="0"/>
              <a:t>Klikk for å redigere tittelstil</a:t>
            </a:r>
            <a:endParaRPr lang="en-GB"/>
          </a:p>
        </p:txBody>
      </p:sp>
      <p:sp>
        <p:nvSpPr>
          <p:cNvPr id="3" name="Plassholder for innhold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tekst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5DD66CBA-B7CD-634E-ACEB-425A1BFE8E21}" type="datetimeFigureOut">
              <a:rPr lang="nb-NO" smtClean="0"/>
              <a:pPr/>
              <a:t>16.03.2019</a:t>
            </a:fld>
            <a:endParaRPr lang="en-GB"/>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0EA49A98-D9A9-2543-A8F5-2695C4702138}" type="slidenum">
              <a:rPr lang="en-GB" smtClean="0"/>
              <a:pPr/>
              <a:t>‹#›</a:t>
            </a:fld>
            <a:endParaRPr lang="en-GB"/>
          </a:p>
        </p:txBody>
      </p:sp>
    </p:spTree>
    <p:extLst>
      <p:ext uri="{BB962C8B-B14F-4D97-AF65-F5344CB8AC3E}">
        <p14:creationId xmlns:p14="http://schemas.microsoft.com/office/powerpoint/2010/main" xmlns="" val="3986720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000500"/>
            <a:ext cx="5486400" cy="472282"/>
          </a:xfrm>
        </p:spPr>
        <p:txBody>
          <a:bodyPr anchor="b"/>
          <a:lstStyle>
            <a:lvl1pPr algn="l">
              <a:defRPr sz="2000" b="1"/>
            </a:lvl1pPr>
          </a:lstStyle>
          <a:p>
            <a:r>
              <a:rPr lang="nb-NO" smtClean="0"/>
              <a:t>Klikk for å redigere tittelstil</a:t>
            </a:r>
            <a:endParaRPr lang="en-GB"/>
          </a:p>
        </p:txBody>
      </p:sp>
      <p:sp>
        <p:nvSpPr>
          <p:cNvPr id="3" name="Plassholder for bilde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Plassholder for tekst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5DD66CBA-B7CD-634E-ACEB-425A1BFE8E21}" type="datetimeFigureOut">
              <a:rPr lang="nb-NO" smtClean="0"/>
              <a:pPr/>
              <a:t>16.03.2019</a:t>
            </a:fld>
            <a:endParaRPr lang="en-GB"/>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0EA49A98-D9A9-2543-A8F5-2695C4702138}" type="slidenum">
              <a:rPr lang="en-GB" smtClean="0"/>
              <a:pPr/>
              <a:t>‹#›</a:t>
            </a:fld>
            <a:endParaRPr lang="en-GB"/>
          </a:p>
        </p:txBody>
      </p:sp>
    </p:spTree>
    <p:extLst>
      <p:ext uri="{BB962C8B-B14F-4D97-AF65-F5344CB8AC3E}">
        <p14:creationId xmlns:p14="http://schemas.microsoft.com/office/powerpoint/2010/main" xmlns="" val="49750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en-GB"/>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dato 3"/>
          <p:cNvSpPr>
            <a:spLocks noGrp="1"/>
          </p:cNvSpPr>
          <p:nvPr>
            <p:ph type="dt" sz="half" idx="10"/>
          </p:nvPr>
        </p:nvSpPr>
        <p:spPr/>
        <p:txBody>
          <a:bodyPr/>
          <a:lstStyle/>
          <a:p>
            <a:fld id="{5DD66CBA-B7CD-634E-ACEB-425A1BFE8E21}" type="datetimeFigureOut">
              <a:rPr lang="nb-NO" smtClean="0"/>
              <a:pPr/>
              <a:t>16.03.2019</a:t>
            </a:fld>
            <a:endParaRPr lang="en-GB"/>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0EA49A98-D9A9-2543-A8F5-2695C4702138}" type="slidenum">
              <a:rPr lang="en-GB" smtClean="0"/>
              <a:pPr/>
              <a:t>‹#›</a:t>
            </a:fld>
            <a:endParaRPr lang="en-GB"/>
          </a:p>
        </p:txBody>
      </p:sp>
    </p:spTree>
    <p:extLst>
      <p:ext uri="{BB962C8B-B14F-4D97-AF65-F5344CB8AC3E}">
        <p14:creationId xmlns:p14="http://schemas.microsoft.com/office/powerpoint/2010/main" xmlns="" val="2039878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28866"/>
            <a:ext cx="2057400" cy="4876271"/>
          </a:xfrm>
        </p:spPr>
        <p:txBody>
          <a:bodyPr vert="eaVert"/>
          <a:lstStyle/>
          <a:p>
            <a:r>
              <a:rPr lang="nb-NO" smtClean="0"/>
              <a:t>Klikk for å redigere tittelstil</a:t>
            </a:r>
            <a:endParaRPr lang="en-GB"/>
          </a:p>
        </p:txBody>
      </p:sp>
      <p:sp>
        <p:nvSpPr>
          <p:cNvPr id="3" name="Plassholder for loddrett tekst 2"/>
          <p:cNvSpPr>
            <a:spLocks noGrp="1"/>
          </p:cNvSpPr>
          <p:nvPr>
            <p:ph type="body" orient="vert" idx="1"/>
          </p:nvPr>
        </p:nvSpPr>
        <p:spPr>
          <a:xfrm>
            <a:off x="457200" y="228866"/>
            <a:ext cx="6019800" cy="4876271"/>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dato 3"/>
          <p:cNvSpPr>
            <a:spLocks noGrp="1"/>
          </p:cNvSpPr>
          <p:nvPr>
            <p:ph type="dt" sz="half" idx="10"/>
          </p:nvPr>
        </p:nvSpPr>
        <p:spPr/>
        <p:txBody>
          <a:bodyPr/>
          <a:lstStyle/>
          <a:p>
            <a:fld id="{5DD66CBA-B7CD-634E-ACEB-425A1BFE8E21}" type="datetimeFigureOut">
              <a:rPr lang="nb-NO" smtClean="0"/>
              <a:pPr/>
              <a:t>16.03.2019</a:t>
            </a:fld>
            <a:endParaRPr lang="en-GB"/>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0EA49A98-D9A9-2543-A8F5-2695C4702138}" type="slidenum">
              <a:rPr lang="en-GB" smtClean="0"/>
              <a:pPr/>
              <a:t>‹#›</a:t>
            </a:fld>
            <a:endParaRPr lang="en-GB"/>
          </a:p>
        </p:txBody>
      </p:sp>
    </p:spTree>
    <p:extLst>
      <p:ext uri="{BB962C8B-B14F-4D97-AF65-F5344CB8AC3E}">
        <p14:creationId xmlns:p14="http://schemas.microsoft.com/office/powerpoint/2010/main" xmlns="" val="4183189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ilde – vertik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 name="Shape 13"/>
          <p:cNvSpPr>
            <a:spLocks noGrp="1"/>
          </p:cNvSpPr>
          <p:nvPr>
            <p:ph type="title"/>
          </p:nvPr>
        </p:nvSpPr>
        <p:spPr>
          <a:xfrm>
            <a:off x="642938" y="699492"/>
            <a:ext cx="3705820" cy="2291953"/>
          </a:xfrm>
          <a:prstGeom prst="rect">
            <a:avLst/>
          </a:prstGeom>
        </p:spPr>
        <p:txBody>
          <a:bodyPr anchor="b"/>
          <a:lstStyle/>
          <a:p>
            <a:pPr lvl="0">
              <a:defRPr sz="1800">
                <a:solidFill>
                  <a:srgbClr val="000000"/>
                </a:solidFill>
              </a:defRPr>
            </a:pPr>
            <a:r>
              <a:rPr sz="3800">
                <a:solidFill>
                  <a:srgbClr val="817463"/>
                </a:solidFill>
              </a:rPr>
              <a:t>Titteltekst</a:t>
            </a:r>
          </a:p>
        </p:txBody>
      </p:sp>
      <p:sp>
        <p:nvSpPr>
          <p:cNvPr id="14" name="Shape 14"/>
          <p:cNvSpPr>
            <a:spLocks noGrp="1"/>
          </p:cNvSpPr>
          <p:nvPr>
            <p:ph type="body" idx="1"/>
          </p:nvPr>
        </p:nvSpPr>
        <p:spPr>
          <a:xfrm>
            <a:off x="642938" y="3058418"/>
            <a:ext cx="3705820" cy="1979414"/>
          </a:xfrm>
          <a:prstGeom prst="rect">
            <a:avLst/>
          </a:prstGeom>
        </p:spPr>
        <p:txBody>
          <a:bodyPr anchor="t"/>
          <a:lstStyle>
            <a:lvl1pPr marL="0" indent="0" algn="ctr">
              <a:spcBef>
                <a:spcPts val="0"/>
              </a:spcBef>
              <a:buSzTx/>
              <a:buNone/>
              <a:defRPr sz="2400"/>
            </a:lvl1pPr>
            <a:lvl2pPr marL="0" indent="149253" algn="ctr">
              <a:spcBef>
                <a:spcPts val="0"/>
              </a:spcBef>
              <a:buSzTx/>
              <a:buNone/>
              <a:defRPr sz="2400"/>
            </a:lvl2pPr>
            <a:lvl3pPr marL="0" indent="298506" algn="ctr">
              <a:spcBef>
                <a:spcPts val="0"/>
              </a:spcBef>
              <a:buSzTx/>
              <a:buNone/>
              <a:defRPr sz="2400"/>
            </a:lvl3pPr>
            <a:lvl4pPr marL="0" indent="447759" algn="ctr">
              <a:spcBef>
                <a:spcPts val="0"/>
              </a:spcBef>
              <a:buSzTx/>
              <a:buNone/>
              <a:defRPr sz="2400"/>
            </a:lvl4pPr>
            <a:lvl5pPr marL="0" indent="597012" algn="ctr">
              <a:spcBef>
                <a:spcPts val="0"/>
              </a:spcBef>
              <a:buSzTx/>
              <a:buNone/>
              <a:defRPr sz="2400"/>
            </a:lvl5pPr>
          </a:lstStyle>
          <a:p>
            <a:pPr lvl="0">
              <a:defRPr sz="1800">
                <a:solidFill>
                  <a:srgbClr val="000000"/>
                </a:solidFill>
              </a:defRPr>
            </a:pPr>
            <a:r>
              <a:rPr sz="2400">
                <a:solidFill>
                  <a:srgbClr val="72675A"/>
                </a:solidFill>
              </a:rPr>
              <a:t>Brødtekst nivå én</a:t>
            </a:r>
          </a:p>
          <a:p>
            <a:pPr lvl="1">
              <a:defRPr sz="1800">
                <a:solidFill>
                  <a:srgbClr val="000000"/>
                </a:solidFill>
              </a:defRPr>
            </a:pPr>
            <a:r>
              <a:rPr sz="2400">
                <a:solidFill>
                  <a:srgbClr val="72675A"/>
                </a:solidFill>
              </a:rPr>
              <a:t>Brødtekst nivå to</a:t>
            </a:r>
          </a:p>
          <a:p>
            <a:pPr lvl="2">
              <a:defRPr sz="1800">
                <a:solidFill>
                  <a:srgbClr val="000000"/>
                </a:solidFill>
              </a:defRPr>
            </a:pPr>
            <a:r>
              <a:rPr sz="2400">
                <a:solidFill>
                  <a:srgbClr val="72675A"/>
                </a:solidFill>
              </a:rPr>
              <a:t>Brødtekst nivå tre</a:t>
            </a:r>
          </a:p>
          <a:p>
            <a:pPr lvl="3">
              <a:defRPr sz="1800">
                <a:solidFill>
                  <a:srgbClr val="000000"/>
                </a:solidFill>
              </a:defRPr>
            </a:pPr>
            <a:r>
              <a:rPr sz="2400">
                <a:solidFill>
                  <a:srgbClr val="72675A"/>
                </a:solidFill>
              </a:rPr>
              <a:t>Brødtekst nivå fire</a:t>
            </a:r>
          </a:p>
          <a:p>
            <a:pPr lvl="4">
              <a:defRPr sz="1800">
                <a:solidFill>
                  <a:srgbClr val="000000"/>
                </a:solidFill>
              </a:defRPr>
            </a:pPr>
            <a:r>
              <a:rPr sz="2400">
                <a:solidFill>
                  <a:srgbClr val="72675A"/>
                </a:solidFill>
              </a:rPr>
              <a:t>Brødtekst nivå fem</a:t>
            </a:r>
          </a:p>
        </p:txBody>
      </p:sp>
    </p:spTree>
    <p:extLst>
      <p:ext uri="{BB962C8B-B14F-4D97-AF65-F5344CB8AC3E}">
        <p14:creationId xmlns:p14="http://schemas.microsoft.com/office/powerpoint/2010/main" xmlns="" val="277959854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tel – sentrer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759023" y="2001739"/>
            <a:ext cx="7858125" cy="1711523"/>
          </a:xfrm>
          <a:prstGeom prst="rect">
            <a:avLst/>
          </a:prstGeom>
        </p:spPr>
        <p:txBody>
          <a:bodyPr/>
          <a:lstStyle>
            <a:lvl1pPr>
              <a:defRPr cap="all" spc="151">
                <a:solidFill>
                  <a:srgbClr val="EBEBEB"/>
                </a:solidFill>
                <a:effectLst>
                  <a:outerShdw blurRad="25400" dist="25400" dir="16200000" rotWithShape="0">
                    <a:srgbClr val="000000">
                      <a:alpha val="50000"/>
                    </a:srgbClr>
                  </a:outerShdw>
                </a:effectLst>
                <a:latin typeface="+mn-lt"/>
                <a:ea typeface="+mn-ea"/>
                <a:cs typeface="+mn-cs"/>
                <a:sym typeface="Cochin"/>
              </a:defRPr>
            </a:lvl1pPr>
          </a:lstStyle>
          <a:p>
            <a:pPr lvl="0">
              <a:defRPr sz="1800" cap="none" spc="0">
                <a:solidFill>
                  <a:srgbClr val="000000"/>
                </a:solidFill>
                <a:effectLst/>
              </a:defRPr>
            </a:pPr>
            <a:r>
              <a:rPr sz="3800" cap="all" spc="151">
                <a:solidFill>
                  <a:srgbClr val="EBEBEB"/>
                </a:solidFill>
                <a:effectLst>
                  <a:outerShdw blurRad="25400" dist="25400" dir="16200000" rotWithShape="0">
                    <a:srgbClr val="000000">
                      <a:alpha val="50000"/>
                    </a:srgbClr>
                  </a:outerShdw>
                </a:effectLst>
              </a:rPr>
              <a:t>Titteltekst</a:t>
            </a:r>
          </a:p>
        </p:txBody>
      </p:sp>
    </p:spTree>
    <p:extLst>
      <p:ext uri="{BB962C8B-B14F-4D97-AF65-F5344CB8AC3E}">
        <p14:creationId xmlns:p14="http://schemas.microsoft.com/office/powerpoint/2010/main" xmlns="" val="53465902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Sitat">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4298281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775355"/>
            <a:ext cx="7772400" cy="1225021"/>
          </a:xfrm>
        </p:spPr>
        <p:txBody>
          <a:bodyPr/>
          <a:lstStyle/>
          <a:p>
            <a:r>
              <a:rPr lang="nb-NO" smtClean="0"/>
              <a:t>Klikk for å redigere tittelstil</a:t>
            </a:r>
            <a:endParaRPr lang="en-GB"/>
          </a:p>
        </p:txBody>
      </p:sp>
      <p:sp>
        <p:nvSpPr>
          <p:cNvPr id="3" name="Undertittel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en-GB"/>
          </a:p>
        </p:txBody>
      </p:sp>
      <p:sp>
        <p:nvSpPr>
          <p:cNvPr id="4" name="Plassholder for dato 3"/>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9139E39E-636C-C842-B738-EF65541557F7}" type="slidenum">
              <a:rPr lang="en-GB" smtClean="0"/>
              <a:pPr/>
              <a:t>‹#›</a:t>
            </a:fld>
            <a:endParaRPr lang="en-GB"/>
          </a:p>
        </p:txBody>
      </p:sp>
    </p:spTree>
    <p:extLst>
      <p:ext uri="{BB962C8B-B14F-4D97-AF65-F5344CB8AC3E}">
        <p14:creationId xmlns:p14="http://schemas.microsoft.com/office/powerpoint/2010/main" xmlns="" val="304710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672418"/>
            <a:ext cx="7772400" cy="1135062"/>
          </a:xfrm>
        </p:spPr>
        <p:txBody>
          <a:bodyPr anchor="t"/>
          <a:lstStyle>
            <a:lvl1pPr algn="l">
              <a:defRPr sz="4000" b="1" cap="all"/>
            </a:lvl1pPr>
          </a:lstStyle>
          <a:p>
            <a:r>
              <a:rPr lang="nb-NO" smtClean="0"/>
              <a:t>Klikk for å redigere tittelstil</a:t>
            </a:r>
            <a:endParaRPr lang="en-GB"/>
          </a:p>
        </p:txBody>
      </p:sp>
      <p:sp>
        <p:nvSpPr>
          <p:cNvPr id="3" name="Plassholder for tekst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37882E6E-F0D9-EF4D-9D64-2EDAA0B70D67}" type="datetimeFigureOut">
              <a:rPr lang="nb-NO" smtClean="0"/>
              <a:pPr/>
              <a:t>16.03.2019</a:t>
            </a:fld>
            <a:endParaRPr lang="en-GB"/>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396CABDC-6639-1B41-BB38-4ACAFBDA243C}" type="slidenum">
              <a:rPr lang="en-GB" smtClean="0"/>
              <a:pPr/>
              <a:t>‹#›</a:t>
            </a:fld>
            <a:endParaRPr lang="en-GB"/>
          </a:p>
        </p:txBody>
      </p:sp>
    </p:spTree>
    <p:extLst>
      <p:ext uri="{BB962C8B-B14F-4D97-AF65-F5344CB8AC3E}">
        <p14:creationId xmlns:p14="http://schemas.microsoft.com/office/powerpoint/2010/main" xmlns="" val="1345722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en-GB"/>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dato 3"/>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9139E39E-636C-C842-B738-EF65541557F7}" type="slidenum">
              <a:rPr lang="en-GB" smtClean="0"/>
              <a:pPr/>
              <a:t>‹#›</a:t>
            </a:fld>
            <a:endParaRPr lang="en-GB"/>
          </a:p>
        </p:txBody>
      </p:sp>
    </p:spTree>
    <p:extLst>
      <p:ext uri="{BB962C8B-B14F-4D97-AF65-F5344CB8AC3E}">
        <p14:creationId xmlns:p14="http://schemas.microsoft.com/office/powerpoint/2010/main" xmlns="" val="36882537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672418"/>
            <a:ext cx="7772400" cy="1135062"/>
          </a:xfrm>
        </p:spPr>
        <p:txBody>
          <a:bodyPr anchor="t"/>
          <a:lstStyle>
            <a:lvl1pPr algn="l">
              <a:defRPr sz="4000" b="1" cap="all"/>
            </a:lvl1pPr>
          </a:lstStyle>
          <a:p>
            <a:r>
              <a:rPr lang="nb-NO" smtClean="0"/>
              <a:t>Klikk for å redigere tittelstil</a:t>
            </a:r>
            <a:endParaRPr lang="en-GB"/>
          </a:p>
        </p:txBody>
      </p:sp>
      <p:sp>
        <p:nvSpPr>
          <p:cNvPr id="3" name="Plassholder for tekst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9139E39E-636C-C842-B738-EF65541557F7}" type="slidenum">
              <a:rPr lang="en-GB" smtClean="0"/>
              <a:pPr/>
              <a:t>‹#›</a:t>
            </a:fld>
            <a:endParaRPr lang="en-GB"/>
          </a:p>
        </p:txBody>
      </p:sp>
    </p:spTree>
    <p:extLst>
      <p:ext uri="{BB962C8B-B14F-4D97-AF65-F5344CB8AC3E}">
        <p14:creationId xmlns:p14="http://schemas.microsoft.com/office/powerpoint/2010/main" xmlns="" val="3382811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en-GB"/>
          </a:p>
        </p:txBody>
      </p:sp>
      <p:sp>
        <p:nvSpPr>
          <p:cNvPr id="3" name="Plassholder for innhold 2"/>
          <p:cNvSpPr>
            <a:spLocks noGrp="1"/>
          </p:cNvSpPr>
          <p:nvPr>
            <p:ph sz="half" idx="1"/>
          </p:nvPr>
        </p:nvSpPr>
        <p:spPr>
          <a:xfrm>
            <a:off x="457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innhold 3"/>
          <p:cNvSpPr>
            <a:spLocks noGrp="1"/>
          </p:cNvSpPr>
          <p:nvPr>
            <p:ph sz="half" idx="2"/>
          </p:nvPr>
        </p:nvSpPr>
        <p:spPr>
          <a:xfrm>
            <a:off x="4648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5" name="Plassholder for dato 4"/>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9139E39E-636C-C842-B738-EF65541557F7}" type="slidenum">
              <a:rPr lang="en-GB" smtClean="0"/>
              <a:pPr/>
              <a:t>‹#›</a:t>
            </a:fld>
            <a:endParaRPr lang="en-GB"/>
          </a:p>
        </p:txBody>
      </p:sp>
    </p:spTree>
    <p:extLst>
      <p:ext uri="{BB962C8B-B14F-4D97-AF65-F5344CB8AC3E}">
        <p14:creationId xmlns:p14="http://schemas.microsoft.com/office/powerpoint/2010/main" xmlns="" val="1338826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en-GB"/>
          </a:p>
        </p:txBody>
      </p:sp>
      <p:sp>
        <p:nvSpPr>
          <p:cNvPr id="3" name="Plassholder for tekst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5" name="Plassholder for tekst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7" name="Plassholder for dato 6"/>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8" name="Plassholder for bunntekst 7"/>
          <p:cNvSpPr>
            <a:spLocks noGrp="1"/>
          </p:cNvSpPr>
          <p:nvPr>
            <p:ph type="ftr" sz="quarter" idx="11"/>
          </p:nvPr>
        </p:nvSpPr>
        <p:spPr/>
        <p:txBody>
          <a:bodyPr/>
          <a:lstStyle/>
          <a:p>
            <a:endParaRPr lang="en-GB"/>
          </a:p>
        </p:txBody>
      </p:sp>
      <p:sp>
        <p:nvSpPr>
          <p:cNvPr id="9" name="Plassholder for lysbildenummer 8"/>
          <p:cNvSpPr>
            <a:spLocks noGrp="1"/>
          </p:cNvSpPr>
          <p:nvPr>
            <p:ph type="sldNum" sz="quarter" idx="12"/>
          </p:nvPr>
        </p:nvSpPr>
        <p:spPr/>
        <p:txBody>
          <a:bodyPr/>
          <a:lstStyle/>
          <a:p>
            <a:fld id="{9139E39E-636C-C842-B738-EF65541557F7}" type="slidenum">
              <a:rPr lang="en-GB" smtClean="0"/>
              <a:pPr/>
              <a:t>‹#›</a:t>
            </a:fld>
            <a:endParaRPr lang="en-GB"/>
          </a:p>
        </p:txBody>
      </p:sp>
    </p:spTree>
    <p:extLst>
      <p:ext uri="{BB962C8B-B14F-4D97-AF65-F5344CB8AC3E}">
        <p14:creationId xmlns:p14="http://schemas.microsoft.com/office/powerpoint/2010/main" xmlns="" val="20094808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en-GB"/>
          </a:p>
        </p:txBody>
      </p:sp>
      <p:sp>
        <p:nvSpPr>
          <p:cNvPr id="3" name="Plassholder for dato 2"/>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4" name="Plassholder for bunntekst 3"/>
          <p:cNvSpPr>
            <a:spLocks noGrp="1"/>
          </p:cNvSpPr>
          <p:nvPr>
            <p:ph type="ftr" sz="quarter" idx="11"/>
          </p:nvPr>
        </p:nvSpPr>
        <p:spPr/>
        <p:txBody>
          <a:bodyPr/>
          <a:lstStyle/>
          <a:p>
            <a:endParaRPr lang="en-GB"/>
          </a:p>
        </p:txBody>
      </p:sp>
      <p:sp>
        <p:nvSpPr>
          <p:cNvPr id="5" name="Plassholder for lysbildenummer 4"/>
          <p:cNvSpPr>
            <a:spLocks noGrp="1"/>
          </p:cNvSpPr>
          <p:nvPr>
            <p:ph type="sldNum" sz="quarter" idx="12"/>
          </p:nvPr>
        </p:nvSpPr>
        <p:spPr/>
        <p:txBody>
          <a:bodyPr/>
          <a:lstStyle/>
          <a:p>
            <a:fld id="{9139E39E-636C-C842-B738-EF65541557F7}" type="slidenum">
              <a:rPr lang="en-GB" smtClean="0"/>
              <a:pPr/>
              <a:t>‹#›</a:t>
            </a:fld>
            <a:endParaRPr lang="en-GB"/>
          </a:p>
        </p:txBody>
      </p:sp>
    </p:spTree>
    <p:extLst>
      <p:ext uri="{BB962C8B-B14F-4D97-AF65-F5344CB8AC3E}">
        <p14:creationId xmlns:p14="http://schemas.microsoft.com/office/powerpoint/2010/main" xmlns="" val="3317919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3" name="Plassholder for bunntekst 2"/>
          <p:cNvSpPr>
            <a:spLocks noGrp="1"/>
          </p:cNvSpPr>
          <p:nvPr>
            <p:ph type="ftr" sz="quarter" idx="11"/>
          </p:nvPr>
        </p:nvSpPr>
        <p:spPr/>
        <p:txBody>
          <a:bodyPr/>
          <a:lstStyle/>
          <a:p>
            <a:endParaRPr lang="en-GB"/>
          </a:p>
        </p:txBody>
      </p:sp>
      <p:sp>
        <p:nvSpPr>
          <p:cNvPr id="4" name="Plassholder for lysbildenummer 3"/>
          <p:cNvSpPr>
            <a:spLocks noGrp="1"/>
          </p:cNvSpPr>
          <p:nvPr>
            <p:ph type="sldNum" sz="quarter" idx="12"/>
          </p:nvPr>
        </p:nvSpPr>
        <p:spPr/>
        <p:txBody>
          <a:bodyPr/>
          <a:lstStyle/>
          <a:p>
            <a:fld id="{9139E39E-636C-C842-B738-EF65541557F7}" type="slidenum">
              <a:rPr lang="en-GB" smtClean="0"/>
              <a:pPr/>
              <a:t>‹#›</a:t>
            </a:fld>
            <a:endParaRPr lang="en-GB"/>
          </a:p>
        </p:txBody>
      </p:sp>
    </p:spTree>
    <p:extLst>
      <p:ext uri="{BB962C8B-B14F-4D97-AF65-F5344CB8AC3E}">
        <p14:creationId xmlns:p14="http://schemas.microsoft.com/office/powerpoint/2010/main" xmlns="" val="3057058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2" y="227541"/>
            <a:ext cx="3008313" cy="968376"/>
          </a:xfrm>
        </p:spPr>
        <p:txBody>
          <a:bodyPr anchor="b"/>
          <a:lstStyle>
            <a:lvl1pPr algn="l">
              <a:defRPr sz="2000" b="1"/>
            </a:lvl1pPr>
          </a:lstStyle>
          <a:p>
            <a:r>
              <a:rPr lang="nb-NO" smtClean="0"/>
              <a:t>Klikk for å redigere tittelstil</a:t>
            </a:r>
            <a:endParaRPr lang="en-GB"/>
          </a:p>
        </p:txBody>
      </p:sp>
      <p:sp>
        <p:nvSpPr>
          <p:cNvPr id="3" name="Plassholder for innhold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tekst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9139E39E-636C-C842-B738-EF65541557F7}" type="slidenum">
              <a:rPr lang="en-GB" smtClean="0"/>
              <a:pPr/>
              <a:t>‹#›</a:t>
            </a:fld>
            <a:endParaRPr lang="en-GB"/>
          </a:p>
        </p:txBody>
      </p:sp>
    </p:spTree>
    <p:extLst>
      <p:ext uri="{BB962C8B-B14F-4D97-AF65-F5344CB8AC3E}">
        <p14:creationId xmlns:p14="http://schemas.microsoft.com/office/powerpoint/2010/main" xmlns="" val="2268554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000500"/>
            <a:ext cx="5486400" cy="472282"/>
          </a:xfrm>
        </p:spPr>
        <p:txBody>
          <a:bodyPr anchor="b"/>
          <a:lstStyle>
            <a:lvl1pPr algn="l">
              <a:defRPr sz="2000" b="1"/>
            </a:lvl1pPr>
          </a:lstStyle>
          <a:p>
            <a:r>
              <a:rPr lang="nb-NO" smtClean="0"/>
              <a:t>Klikk for å redigere tittelstil</a:t>
            </a:r>
            <a:endParaRPr lang="en-GB"/>
          </a:p>
        </p:txBody>
      </p:sp>
      <p:sp>
        <p:nvSpPr>
          <p:cNvPr id="3" name="Plassholder for bilde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Plassholder for tekst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9139E39E-636C-C842-B738-EF65541557F7}" type="slidenum">
              <a:rPr lang="en-GB" smtClean="0"/>
              <a:pPr/>
              <a:t>‹#›</a:t>
            </a:fld>
            <a:endParaRPr lang="en-GB"/>
          </a:p>
        </p:txBody>
      </p:sp>
    </p:spTree>
    <p:extLst>
      <p:ext uri="{BB962C8B-B14F-4D97-AF65-F5344CB8AC3E}">
        <p14:creationId xmlns:p14="http://schemas.microsoft.com/office/powerpoint/2010/main" xmlns="" val="24673068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en-GB"/>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dato 3"/>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9139E39E-636C-C842-B738-EF65541557F7}" type="slidenum">
              <a:rPr lang="en-GB" smtClean="0"/>
              <a:pPr/>
              <a:t>‹#›</a:t>
            </a:fld>
            <a:endParaRPr lang="en-GB"/>
          </a:p>
        </p:txBody>
      </p:sp>
    </p:spTree>
    <p:extLst>
      <p:ext uri="{BB962C8B-B14F-4D97-AF65-F5344CB8AC3E}">
        <p14:creationId xmlns:p14="http://schemas.microsoft.com/office/powerpoint/2010/main" xmlns="" val="30447907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28866"/>
            <a:ext cx="2057400" cy="4876271"/>
          </a:xfrm>
        </p:spPr>
        <p:txBody>
          <a:bodyPr vert="eaVert"/>
          <a:lstStyle/>
          <a:p>
            <a:r>
              <a:rPr lang="nb-NO" smtClean="0"/>
              <a:t>Klikk for å redigere tittelstil</a:t>
            </a:r>
            <a:endParaRPr lang="en-GB"/>
          </a:p>
        </p:txBody>
      </p:sp>
      <p:sp>
        <p:nvSpPr>
          <p:cNvPr id="3" name="Plassholder for loddrett tekst 2"/>
          <p:cNvSpPr>
            <a:spLocks noGrp="1"/>
          </p:cNvSpPr>
          <p:nvPr>
            <p:ph type="body" orient="vert" idx="1"/>
          </p:nvPr>
        </p:nvSpPr>
        <p:spPr>
          <a:xfrm>
            <a:off x="457200" y="228866"/>
            <a:ext cx="6019800" cy="4876271"/>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dato 3"/>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5" name="Plassholder for bunntekst 4"/>
          <p:cNvSpPr>
            <a:spLocks noGrp="1"/>
          </p:cNvSpPr>
          <p:nvPr>
            <p:ph type="ftr" sz="quarter" idx="11"/>
          </p:nvPr>
        </p:nvSpPr>
        <p:spPr/>
        <p:txBody>
          <a:bodyPr/>
          <a:lstStyle/>
          <a:p>
            <a:endParaRPr lang="en-GB"/>
          </a:p>
        </p:txBody>
      </p:sp>
      <p:sp>
        <p:nvSpPr>
          <p:cNvPr id="6" name="Plassholder for lysbildenummer 5"/>
          <p:cNvSpPr>
            <a:spLocks noGrp="1"/>
          </p:cNvSpPr>
          <p:nvPr>
            <p:ph type="sldNum" sz="quarter" idx="12"/>
          </p:nvPr>
        </p:nvSpPr>
        <p:spPr/>
        <p:txBody>
          <a:bodyPr/>
          <a:lstStyle/>
          <a:p>
            <a:fld id="{9139E39E-636C-C842-B738-EF65541557F7}" type="slidenum">
              <a:rPr lang="en-GB" smtClean="0"/>
              <a:pPr/>
              <a:t>‹#›</a:t>
            </a:fld>
            <a:endParaRPr lang="en-GB"/>
          </a:p>
        </p:txBody>
      </p:sp>
    </p:spTree>
    <p:extLst>
      <p:ext uri="{BB962C8B-B14F-4D97-AF65-F5344CB8AC3E}">
        <p14:creationId xmlns:p14="http://schemas.microsoft.com/office/powerpoint/2010/main" xmlns="" val="3507974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en-GB"/>
          </a:p>
        </p:txBody>
      </p:sp>
      <p:sp>
        <p:nvSpPr>
          <p:cNvPr id="3" name="Plassholder for innhold 2"/>
          <p:cNvSpPr>
            <a:spLocks noGrp="1"/>
          </p:cNvSpPr>
          <p:nvPr>
            <p:ph sz="half" idx="1"/>
          </p:nvPr>
        </p:nvSpPr>
        <p:spPr>
          <a:xfrm>
            <a:off x="457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innhold 3"/>
          <p:cNvSpPr>
            <a:spLocks noGrp="1"/>
          </p:cNvSpPr>
          <p:nvPr>
            <p:ph sz="half" idx="2"/>
          </p:nvPr>
        </p:nvSpPr>
        <p:spPr>
          <a:xfrm>
            <a:off x="4648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5" name="Plassholder for dato 4"/>
          <p:cNvSpPr>
            <a:spLocks noGrp="1"/>
          </p:cNvSpPr>
          <p:nvPr>
            <p:ph type="dt" sz="half" idx="10"/>
          </p:nvPr>
        </p:nvSpPr>
        <p:spPr/>
        <p:txBody>
          <a:bodyPr/>
          <a:lstStyle/>
          <a:p>
            <a:fld id="{37882E6E-F0D9-EF4D-9D64-2EDAA0B70D67}" type="datetimeFigureOut">
              <a:rPr lang="nb-NO" smtClean="0"/>
              <a:pPr/>
              <a:t>16.03.2019</a:t>
            </a:fld>
            <a:endParaRPr lang="en-GB"/>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396CABDC-6639-1B41-BB38-4ACAFBDA243C}" type="slidenum">
              <a:rPr lang="en-GB" smtClean="0"/>
              <a:pPr/>
              <a:t>‹#›</a:t>
            </a:fld>
            <a:endParaRPr lang="en-GB"/>
          </a:p>
        </p:txBody>
      </p:sp>
    </p:spTree>
    <p:extLst>
      <p:ext uri="{BB962C8B-B14F-4D97-AF65-F5344CB8AC3E}">
        <p14:creationId xmlns:p14="http://schemas.microsoft.com/office/powerpoint/2010/main" xmlns="" val="1810656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ilde – vertik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 name="Shape 13"/>
          <p:cNvSpPr>
            <a:spLocks noGrp="1"/>
          </p:cNvSpPr>
          <p:nvPr>
            <p:ph type="title"/>
          </p:nvPr>
        </p:nvSpPr>
        <p:spPr>
          <a:xfrm>
            <a:off x="642938" y="699492"/>
            <a:ext cx="3705820" cy="2291953"/>
          </a:xfrm>
          <a:prstGeom prst="rect">
            <a:avLst/>
          </a:prstGeom>
        </p:spPr>
        <p:txBody>
          <a:bodyPr anchor="b"/>
          <a:lstStyle/>
          <a:p>
            <a:pPr lvl="0">
              <a:defRPr sz="1800">
                <a:solidFill>
                  <a:srgbClr val="000000"/>
                </a:solidFill>
              </a:defRPr>
            </a:pPr>
            <a:r>
              <a:rPr sz="3800">
                <a:solidFill>
                  <a:srgbClr val="817463"/>
                </a:solidFill>
              </a:rPr>
              <a:t>Titteltekst</a:t>
            </a:r>
          </a:p>
        </p:txBody>
      </p:sp>
      <p:sp>
        <p:nvSpPr>
          <p:cNvPr id="14" name="Shape 14"/>
          <p:cNvSpPr>
            <a:spLocks noGrp="1"/>
          </p:cNvSpPr>
          <p:nvPr>
            <p:ph type="body" idx="1"/>
          </p:nvPr>
        </p:nvSpPr>
        <p:spPr>
          <a:xfrm>
            <a:off x="642938" y="3058418"/>
            <a:ext cx="3705820" cy="1979414"/>
          </a:xfrm>
          <a:prstGeom prst="rect">
            <a:avLst/>
          </a:prstGeom>
        </p:spPr>
        <p:txBody>
          <a:bodyPr anchor="t"/>
          <a:lstStyle>
            <a:lvl1pPr marL="0" indent="0" algn="ctr">
              <a:spcBef>
                <a:spcPts val="0"/>
              </a:spcBef>
              <a:buSzTx/>
              <a:buNone/>
              <a:defRPr sz="2400"/>
            </a:lvl1pPr>
            <a:lvl2pPr marL="0" indent="149253" algn="ctr">
              <a:spcBef>
                <a:spcPts val="0"/>
              </a:spcBef>
              <a:buSzTx/>
              <a:buNone/>
              <a:defRPr sz="2400"/>
            </a:lvl2pPr>
            <a:lvl3pPr marL="0" indent="298506" algn="ctr">
              <a:spcBef>
                <a:spcPts val="0"/>
              </a:spcBef>
              <a:buSzTx/>
              <a:buNone/>
              <a:defRPr sz="2400"/>
            </a:lvl3pPr>
            <a:lvl4pPr marL="0" indent="447759" algn="ctr">
              <a:spcBef>
                <a:spcPts val="0"/>
              </a:spcBef>
              <a:buSzTx/>
              <a:buNone/>
              <a:defRPr sz="2400"/>
            </a:lvl4pPr>
            <a:lvl5pPr marL="0" indent="597012" algn="ctr">
              <a:spcBef>
                <a:spcPts val="0"/>
              </a:spcBef>
              <a:buSzTx/>
              <a:buNone/>
              <a:defRPr sz="2400"/>
            </a:lvl5pPr>
          </a:lstStyle>
          <a:p>
            <a:pPr lvl="0">
              <a:defRPr sz="1800">
                <a:solidFill>
                  <a:srgbClr val="000000"/>
                </a:solidFill>
              </a:defRPr>
            </a:pPr>
            <a:r>
              <a:rPr sz="2400">
                <a:solidFill>
                  <a:srgbClr val="72675A"/>
                </a:solidFill>
              </a:rPr>
              <a:t>Brødtekst nivå én</a:t>
            </a:r>
          </a:p>
          <a:p>
            <a:pPr lvl="1">
              <a:defRPr sz="1800">
                <a:solidFill>
                  <a:srgbClr val="000000"/>
                </a:solidFill>
              </a:defRPr>
            </a:pPr>
            <a:r>
              <a:rPr sz="2400">
                <a:solidFill>
                  <a:srgbClr val="72675A"/>
                </a:solidFill>
              </a:rPr>
              <a:t>Brødtekst nivå to</a:t>
            </a:r>
          </a:p>
          <a:p>
            <a:pPr lvl="2">
              <a:defRPr sz="1800">
                <a:solidFill>
                  <a:srgbClr val="000000"/>
                </a:solidFill>
              </a:defRPr>
            </a:pPr>
            <a:r>
              <a:rPr sz="2400">
                <a:solidFill>
                  <a:srgbClr val="72675A"/>
                </a:solidFill>
              </a:rPr>
              <a:t>Brødtekst nivå tre</a:t>
            </a:r>
          </a:p>
          <a:p>
            <a:pPr lvl="3">
              <a:defRPr sz="1800">
                <a:solidFill>
                  <a:srgbClr val="000000"/>
                </a:solidFill>
              </a:defRPr>
            </a:pPr>
            <a:r>
              <a:rPr sz="2400">
                <a:solidFill>
                  <a:srgbClr val="72675A"/>
                </a:solidFill>
              </a:rPr>
              <a:t>Brødtekst nivå fire</a:t>
            </a:r>
          </a:p>
          <a:p>
            <a:pPr lvl="4">
              <a:defRPr sz="1800">
                <a:solidFill>
                  <a:srgbClr val="000000"/>
                </a:solidFill>
              </a:defRPr>
            </a:pPr>
            <a:r>
              <a:rPr sz="2400">
                <a:solidFill>
                  <a:srgbClr val="72675A"/>
                </a:solidFill>
              </a:rPr>
              <a:t>Brødtekst nivå fem</a:t>
            </a:r>
          </a:p>
        </p:txBody>
      </p:sp>
    </p:spTree>
    <p:extLst>
      <p:ext uri="{BB962C8B-B14F-4D97-AF65-F5344CB8AC3E}">
        <p14:creationId xmlns:p14="http://schemas.microsoft.com/office/powerpoint/2010/main" xmlns="" val="277959854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tel – sentrer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759023" y="2001739"/>
            <a:ext cx="7858125" cy="1711523"/>
          </a:xfrm>
          <a:prstGeom prst="rect">
            <a:avLst/>
          </a:prstGeom>
        </p:spPr>
        <p:txBody>
          <a:bodyPr/>
          <a:lstStyle>
            <a:lvl1pPr>
              <a:defRPr cap="all" spc="151">
                <a:solidFill>
                  <a:srgbClr val="EBEBEB"/>
                </a:solidFill>
                <a:effectLst>
                  <a:outerShdw blurRad="25400" dist="25400" dir="16200000" rotWithShape="0">
                    <a:srgbClr val="000000">
                      <a:alpha val="50000"/>
                    </a:srgbClr>
                  </a:outerShdw>
                </a:effectLst>
                <a:latin typeface="+mn-lt"/>
                <a:ea typeface="+mn-ea"/>
                <a:cs typeface="+mn-cs"/>
                <a:sym typeface="Cochin"/>
              </a:defRPr>
            </a:lvl1pPr>
          </a:lstStyle>
          <a:p>
            <a:pPr lvl="0">
              <a:defRPr sz="1800" cap="none" spc="0">
                <a:solidFill>
                  <a:srgbClr val="000000"/>
                </a:solidFill>
                <a:effectLst/>
              </a:defRPr>
            </a:pPr>
            <a:r>
              <a:rPr sz="3800" cap="all" spc="151">
                <a:solidFill>
                  <a:srgbClr val="EBEBEB"/>
                </a:solidFill>
                <a:effectLst>
                  <a:outerShdw blurRad="25400" dist="25400" dir="16200000" rotWithShape="0">
                    <a:srgbClr val="000000">
                      <a:alpha val="50000"/>
                    </a:srgbClr>
                  </a:outerShdw>
                </a:effectLst>
              </a:rPr>
              <a:t>Titteltekst</a:t>
            </a:r>
          </a:p>
        </p:txBody>
      </p:sp>
    </p:spTree>
    <p:extLst>
      <p:ext uri="{BB962C8B-B14F-4D97-AF65-F5344CB8AC3E}">
        <p14:creationId xmlns:p14="http://schemas.microsoft.com/office/powerpoint/2010/main" xmlns="" val="53465902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Sitat">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4298281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7" name="Rectangle 6"/>
          <p:cNvSpPr/>
          <p:nvPr/>
        </p:nvSpPr>
        <p:spPr>
          <a:xfrm>
            <a:off x="0" y="0"/>
            <a:ext cx="9144000" cy="5715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84667"/>
            <a:ext cx="8961120" cy="555413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5" name="Footer Placeholder 4"/>
          <p:cNvSpPr>
            <a:spLocks noGrp="1"/>
          </p:cNvSpPr>
          <p:nvPr>
            <p:ph type="ftr" sz="quarter" idx="11"/>
          </p:nvPr>
        </p:nvSpPr>
        <p:spPr/>
        <p:txBody>
          <a:bodyPr/>
          <a:lstStyle/>
          <a:p>
            <a:endParaRPr lang="en-GB"/>
          </a:p>
        </p:txBody>
      </p:sp>
      <p:sp>
        <p:nvSpPr>
          <p:cNvPr id="9" name="Rectangle 8"/>
          <p:cNvSpPr/>
          <p:nvPr/>
        </p:nvSpPr>
        <p:spPr>
          <a:xfrm>
            <a:off x="345441" y="2452168"/>
            <a:ext cx="7147931" cy="2053167"/>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453862"/>
            <a:ext cx="1190348" cy="20497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2613882"/>
            <a:ext cx="910224" cy="1729740"/>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4" y="2546351"/>
            <a:ext cx="6947845" cy="1871133"/>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3854390"/>
            <a:ext cx="762000" cy="381000"/>
          </a:xfrm>
        </p:spPr>
        <p:txBody>
          <a:bodyPr/>
          <a:lstStyle>
            <a:lvl1pPr algn="ctr">
              <a:defRPr sz="2800">
                <a:solidFill>
                  <a:schemeClr val="accent1">
                    <a:lumMod val="50000"/>
                  </a:schemeClr>
                </a:solidFill>
              </a:defRPr>
            </a:lvl1pPr>
          </a:lstStyle>
          <a:p>
            <a:fld id="{9139E39E-636C-C842-B738-EF65541557F7}" type="slidenum">
              <a:rPr lang="en-GB" smtClean="0"/>
              <a:pPr/>
              <a:t>‹#›</a:t>
            </a:fld>
            <a:endParaRPr lang="en-GB"/>
          </a:p>
        </p:txBody>
      </p:sp>
      <p:sp>
        <p:nvSpPr>
          <p:cNvPr id="11" name="Rectangle 10"/>
          <p:cNvSpPr/>
          <p:nvPr/>
        </p:nvSpPr>
        <p:spPr>
          <a:xfrm>
            <a:off x="541822" y="3799397"/>
            <a:ext cx="6755166" cy="553639"/>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2616200"/>
            <a:ext cx="6760868" cy="1731433"/>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3873500"/>
            <a:ext cx="6553200" cy="3810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en-US" dirty="0"/>
          </a:p>
        </p:txBody>
      </p:sp>
      <p:sp>
        <p:nvSpPr>
          <p:cNvPr id="2" name="Title 1"/>
          <p:cNvSpPr>
            <a:spLocks noGrp="1"/>
          </p:cNvSpPr>
          <p:nvPr>
            <p:ph type="ctrTitle"/>
          </p:nvPr>
        </p:nvSpPr>
        <p:spPr>
          <a:xfrm>
            <a:off x="604705" y="2689195"/>
            <a:ext cx="6629400" cy="1016001"/>
          </a:xfrm>
        </p:spPr>
        <p:txBody>
          <a:bodyPr anchor="b" anchorCtr="0">
            <a:noAutofit/>
          </a:bodyPr>
          <a:lstStyle>
            <a:lvl1pPr>
              <a:defRPr sz="4000">
                <a:solidFill>
                  <a:schemeClr val="accent1">
                    <a:lumMod val="50000"/>
                  </a:schemeClr>
                </a:solidFill>
              </a:defRPr>
            </a:lvl1pPr>
          </a:lstStyle>
          <a:p>
            <a:r>
              <a:rPr lang="nb-NO" smtClean="0"/>
              <a:t>Klikk for å redigere tittelstil</a:t>
            </a:r>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a:p>
        </p:txBody>
      </p:sp>
      <p:sp>
        <p:nvSpPr>
          <p:cNvPr id="3" name="Content Placeholder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Date Placeholder 3"/>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39E39E-636C-C842-B738-EF65541557F7}" type="slidenum">
              <a:rPr lang="en-GB" smtClean="0"/>
              <a:pPr/>
              <a:t>‹#›</a:t>
            </a:fld>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Inndelingsoverskrift">
    <p:spTree>
      <p:nvGrpSpPr>
        <p:cNvPr id="1" name=""/>
        <p:cNvGrpSpPr/>
        <p:nvPr/>
      </p:nvGrpSpPr>
      <p:grpSpPr>
        <a:xfrm>
          <a:off x="0" y="0"/>
          <a:ext cx="0" cy="0"/>
          <a:chOff x="0" y="0"/>
          <a:chExt cx="0" cy="0"/>
        </a:xfrm>
      </p:grpSpPr>
      <p:sp>
        <p:nvSpPr>
          <p:cNvPr id="7" name="Rectangle 6"/>
          <p:cNvSpPr/>
          <p:nvPr/>
        </p:nvSpPr>
        <p:spPr>
          <a:xfrm>
            <a:off x="0" y="0"/>
            <a:ext cx="9144000" cy="5715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84667"/>
            <a:ext cx="8961120" cy="555413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13" name="Rectangle 12"/>
          <p:cNvSpPr/>
          <p:nvPr/>
        </p:nvSpPr>
        <p:spPr>
          <a:xfrm>
            <a:off x="451976" y="2455333"/>
            <a:ext cx="8265160" cy="2053167"/>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2540000"/>
            <a:ext cx="8033800" cy="1871133"/>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39E39E-636C-C842-B738-EF65541557F7}" type="slidenum">
              <a:rPr lang="en-GB" smtClean="0"/>
              <a:pPr/>
              <a:t>‹#›</a:t>
            </a:fld>
            <a:endParaRPr lang="en-GB"/>
          </a:p>
        </p:txBody>
      </p:sp>
      <p:sp>
        <p:nvSpPr>
          <p:cNvPr id="2" name="Title 1"/>
          <p:cNvSpPr>
            <a:spLocks noGrp="1"/>
          </p:cNvSpPr>
          <p:nvPr>
            <p:ph type="title"/>
          </p:nvPr>
        </p:nvSpPr>
        <p:spPr>
          <a:xfrm>
            <a:off x="736456" y="2667000"/>
            <a:ext cx="7696200" cy="10795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nb-NO" smtClean="0"/>
              <a:t>Klikk for å redigere tittelstil</a:t>
            </a:r>
            <a:endParaRPr lang="en-US" dirty="0"/>
          </a:p>
        </p:txBody>
      </p:sp>
      <p:sp>
        <p:nvSpPr>
          <p:cNvPr id="15" name="Rectangle 14"/>
          <p:cNvSpPr/>
          <p:nvPr/>
        </p:nvSpPr>
        <p:spPr>
          <a:xfrm>
            <a:off x="675496" y="3784601"/>
            <a:ext cx="7818120" cy="553639"/>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3839592"/>
            <a:ext cx="7696200" cy="436486"/>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14" name="Rectangle 13"/>
          <p:cNvSpPr/>
          <p:nvPr/>
        </p:nvSpPr>
        <p:spPr>
          <a:xfrm>
            <a:off x="675758" y="2603500"/>
            <a:ext cx="7817599" cy="1731433"/>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426128" y="340311"/>
            <a:ext cx="8260672" cy="866189"/>
          </a:xfrm>
        </p:spPr>
        <p:txBody>
          <a:bodyPr/>
          <a:lstStyle/>
          <a:p>
            <a:r>
              <a:rPr lang="nb-NO" smtClean="0"/>
              <a:t>Klikk for å redigere tittelstil</a:t>
            </a:r>
            <a:endParaRPr lang="en-US"/>
          </a:p>
        </p:txBody>
      </p:sp>
      <p:sp>
        <p:nvSpPr>
          <p:cNvPr id="3" name="Content Placeholder 2"/>
          <p:cNvSpPr>
            <a:spLocks noGrp="1"/>
          </p:cNvSpPr>
          <p:nvPr>
            <p:ph sz="half" idx="1"/>
          </p:nvPr>
        </p:nvSpPr>
        <p:spPr>
          <a:xfrm>
            <a:off x="426128" y="1432559"/>
            <a:ext cx="4038600" cy="367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Content Placeholder 3"/>
          <p:cNvSpPr>
            <a:spLocks noGrp="1"/>
          </p:cNvSpPr>
          <p:nvPr>
            <p:ph sz="half" idx="2"/>
          </p:nvPr>
        </p:nvSpPr>
        <p:spPr>
          <a:xfrm>
            <a:off x="4648200" y="1432559"/>
            <a:ext cx="4038600" cy="3672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5" name="Date Placeholder 4"/>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39E39E-636C-C842-B738-EF65541557F7}" type="slidenum">
              <a:rPr lang="en-GB" smtClean="0"/>
              <a:pPr/>
              <a:t>‹#›</a:t>
            </a:fld>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426128" y="340311"/>
            <a:ext cx="8260672" cy="866189"/>
          </a:xfrm>
        </p:spPr>
        <p:txBody>
          <a:bodyPr/>
          <a:lstStyle>
            <a:lvl1pPr>
              <a:defRPr/>
            </a:lvl1pPr>
          </a:lstStyle>
          <a:p>
            <a:r>
              <a:rPr lang="nb-NO" smtClean="0"/>
              <a:t>Klikk for å redigere tittelstil</a:t>
            </a:r>
            <a:endParaRPr lang="en-US"/>
          </a:p>
        </p:txBody>
      </p:sp>
      <p:sp>
        <p:nvSpPr>
          <p:cNvPr id="3" name="Text Placeholder 2"/>
          <p:cNvSpPr>
            <a:spLocks noGrp="1"/>
          </p:cNvSpPr>
          <p:nvPr>
            <p:ph type="body" idx="1"/>
          </p:nvPr>
        </p:nvSpPr>
        <p:spPr>
          <a:xfrm>
            <a:off x="426128" y="1435365"/>
            <a:ext cx="4040188" cy="533135"/>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Content Placeholder 3"/>
          <p:cNvSpPr>
            <a:spLocks noGrp="1"/>
          </p:cNvSpPr>
          <p:nvPr>
            <p:ph sz="half" idx="2"/>
          </p:nvPr>
        </p:nvSpPr>
        <p:spPr>
          <a:xfrm>
            <a:off x="426128" y="2032000"/>
            <a:ext cx="4040188" cy="30731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5" name="Text Placeholder 4"/>
          <p:cNvSpPr>
            <a:spLocks noGrp="1"/>
          </p:cNvSpPr>
          <p:nvPr>
            <p:ph type="body" sz="quarter" idx="3"/>
          </p:nvPr>
        </p:nvSpPr>
        <p:spPr>
          <a:xfrm>
            <a:off x="4645026" y="1435365"/>
            <a:ext cx="4041775" cy="533135"/>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Content Placeholder 5"/>
          <p:cNvSpPr>
            <a:spLocks noGrp="1"/>
          </p:cNvSpPr>
          <p:nvPr>
            <p:ph sz="quarter" idx="4"/>
          </p:nvPr>
        </p:nvSpPr>
        <p:spPr>
          <a:xfrm>
            <a:off x="4645026" y="2032000"/>
            <a:ext cx="4041775" cy="30731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7" name="Date Placeholder 6"/>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139E39E-636C-C842-B738-EF65541557F7}" type="slidenum">
              <a:rPr lang="en-GB" smtClean="0"/>
              <a:pPr/>
              <a:t>‹#›</a:t>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a:p>
        </p:txBody>
      </p:sp>
      <p:sp>
        <p:nvSpPr>
          <p:cNvPr id="3" name="Date Placeholder 2"/>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139E39E-636C-C842-B738-EF65541557F7}" type="slidenum">
              <a:rPr lang="en-GB" smtClean="0"/>
              <a:pPr/>
              <a:t>‹#›</a:t>
            </a:fld>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5" name="Rectangle 4"/>
          <p:cNvSpPr/>
          <p:nvPr/>
        </p:nvSpPr>
        <p:spPr>
          <a:xfrm>
            <a:off x="0" y="0"/>
            <a:ext cx="9144000" cy="5715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84667"/>
            <a:ext cx="8961120" cy="555413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139E39E-636C-C842-B738-EF65541557F7}"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en-GB"/>
          </a:p>
        </p:txBody>
      </p:sp>
      <p:sp>
        <p:nvSpPr>
          <p:cNvPr id="3" name="Plassholder for tekst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5" name="Plassholder for tekst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7" name="Plassholder for dato 6"/>
          <p:cNvSpPr>
            <a:spLocks noGrp="1"/>
          </p:cNvSpPr>
          <p:nvPr>
            <p:ph type="dt" sz="half" idx="10"/>
          </p:nvPr>
        </p:nvSpPr>
        <p:spPr/>
        <p:txBody>
          <a:bodyPr/>
          <a:lstStyle/>
          <a:p>
            <a:fld id="{37882E6E-F0D9-EF4D-9D64-2EDAA0B70D67}" type="datetimeFigureOut">
              <a:rPr lang="nb-NO" smtClean="0"/>
              <a:pPr/>
              <a:t>16.03.2019</a:t>
            </a:fld>
            <a:endParaRPr lang="en-GB"/>
          </a:p>
        </p:txBody>
      </p:sp>
      <p:sp>
        <p:nvSpPr>
          <p:cNvPr id="8" name="Plassholder for bunntekst 7"/>
          <p:cNvSpPr>
            <a:spLocks noGrp="1"/>
          </p:cNvSpPr>
          <p:nvPr>
            <p:ph type="ftr" sz="quarter" idx="11"/>
          </p:nvPr>
        </p:nvSpPr>
        <p:spPr/>
        <p:txBody>
          <a:bodyPr/>
          <a:lstStyle/>
          <a:p>
            <a:endParaRPr lang="en-GB"/>
          </a:p>
        </p:txBody>
      </p:sp>
      <p:sp>
        <p:nvSpPr>
          <p:cNvPr id="9" name="Plassholder for lysbildenummer 8"/>
          <p:cNvSpPr>
            <a:spLocks noGrp="1"/>
          </p:cNvSpPr>
          <p:nvPr>
            <p:ph type="sldNum" sz="quarter" idx="12"/>
          </p:nvPr>
        </p:nvSpPr>
        <p:spPr/>
        <p:txBody>
          <a:bodyPr/>
          <a:lstStyle/>
          <a:p>
            <a:fld id="{396CABDC-6639-1B41-BB38-4ACAFBDA243C}" type="slidenum">
              <a:rPr lang="en-GB" smtClean="0"/>
              <a:pPr/>
              <a:t>‹#›</a:t>
            </a:fld>
            <a:endParaRPr lang="en-GB"/>
          </a:p>
        </p:txBody>
      </p:sp>
    </p:spTree>
    <p:extLst>
      <p:ext uri="{BB962C8B-B14F-4D97-AF65-F5344CB8AC3E}">
        <p14:creationId xmlns:p14="http://schemas.microsoft.com/office/powerpoint/2010/main" xmlns="" val="1161433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sp>
        <p:nvSpPr>
          <p:cNvPr id="11" name="Rectangle 10"/>
          <p:cNvSpPr/>
          <p:nvPr/>
        </p:nvSpPr>
        <p:spPr>
          <a:xfrm>
            <a:off x="0" y="0"/>
            <a:ext cx="9144000" cy="5715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84667"/>
            <a:ext cx="8961120" cy="555413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571500"/>
            <a:ext cx="4572000" cy="43815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5" name="Date Placeholder 4"/>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39E39E-636C-C842-B738-EF65541557F7}" type="slidenum">
              <a:rPr lang="en-GB" smtClean="0"/>
              <a:pPr/>
              <a:t>‹#›</a:t>
            </a:fld>
            <a:endParaRPr lang="en-GB"/>
          </a:p>
        </p:txBody>
      </p:sp>
      <p:sp>
        <p:nvSpPr>
          <p:cNvPr id="8" name="Rectangle 7"/>
          <p:cNvSpPr/>
          <p:nvPr/>
        </p:nvSpPr>
        <p:spPr>
          <a:xfrm>
            <a:off x="560034" y="1254760"/>
            <a:ext cx="2716566" cy="293624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368727"/>
            <a:ext cx="2483254" cy="2695273"/>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476500"/>
            <a:ext cx="2298634" cy="14605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2" name="Title 1"/>
          <p:cNvSpPr>
            <a:spLocks noGrp="1"/>
          </p:cNvSpPr>
          <p:nvPr>
            <p:ph type="title"/>
          </p:nvPr>
        </p:nvSpPr>
        <p:spPr>
          <a:xfrm>
            <a:off x="769000" y="1445260"/>
            <a:ext cx="2298634" cy="993017"/>
          </a:xfrm>
        </p:spPr>
        <p:txBody>
          <a:bodyPr anchor="b">
            <a:normAutofit/>
          </a:bodyPr>
          <a:lstStyle>
            <a:lvl1pPr algn="l">
              <a:defRPr sz="2000" b="0">
                <a:solidFill>
                  <a:schemeClr val="accent1">
                    <a:lumMod val="75000"/>
                  </a:schemeClr>
                </a:solidFill>
              </a:defRPr>
            </a:lvl1pPr>
          </a:lstStyle>
          <a:p>
            <a:r>
              <a:rPr lang="nb-NO" smtClean="0"/>
              <a:t>Klikk for å redigere tittelstil</a:t>
            </a:r>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8" name="Rectangle 7"/>
          <p:cNvSpPr/>
          <p:nvPr/>
        </p:nvSpPr>
        <p:spPr>
          <a:xfrm>
            <a:off x="0" y="0"/>
            <a:ext cx="9144000" cy="5715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84667"/>
            <a:ext cx="8961120" cy="555413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517864"/>
            <a:ext cx="7772400" cy="3609637"/>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Dra bildet til plassholderen eller klikk ikonet for å legge til</a:t>
            </a:r>
            <a:endParaRPr lang="en-US" dirty="0"/>
          </a:p>
        </p:txBody>
      </p:sp>
      <p:sp>
        <p:nvSpPr>
          <p:cNvPr id="5" name="Date Placeholder 4"/>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7" name="Slide Number Placeholder 6"/>
          <p:cNvSpPr>
            <a:spLocks noGrp="1"/>
          </p:cNvSpPr>
          <p:nvPr>
            <p:ph type="sldNum" sz="quarter" idx="12"/>
          </p:nvPr>
        </p:nvSpPr>
        <p:spPr/>
        <p:txBody>
          <a:bodyPr/>
          <a:lstStyle/>
          <a:p>
            <a:fld id="{9139E39E-636C-C842-B738-EF65541557F7}" type="slidenum">
              <a:rPr lang="en-GB" smtClean="0"/>
              <a:pPr/>
              <a:t>‹#›</a:t>
            </a:fld>
            <a:endParaRPr lang="en-GB"/>
          </a:p>
        </p:txBody>
      </p:sp>
      <p:sp>
        <p:nvSpPr>
          <p:cNvPr id="10" name="Rectangle 9"/>
          <p:cNvSpPr/>
          <p:nvPr/>
        </p:nvSpPr>
        <p:spPr>
          <a:xfrm>
            <a:off x="685800" y="4127500"/>
            <a:ext cx="7772400" cy="11430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2000" y="4191000"/>
            <a:ext cx="7600765" cy="1002437"/>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GB"/>
          </a:p>
        </p:txBody>
      </p:sp>
      <p:sp>
        <p:nvSpPr>
          <p:cNvPr id="13" name="Rectangle 12"/>
          <p:cNvSpPr/>
          <p:nvPr/>
        </p:nvSpPr>
        <p:spPr>
          <a:xfrm>
            <a:off x="914400" y="4699000"/>
            <a:ext cx="7328514" cy="376413"/>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4229100"/>
            <a:ext cx="7946136" cy="91440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4713797"/>
            <a:ext cx="7244736" cy="334763"/>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2" name="Title 1"/>
          <p:cNvSpPr>
            <a:spLocks noGrp="1"/>
          </p:cNvSpPr>
          <p:nvPr>
            <p:ph type="title"/>
          </p:nvPr>
        </p:nvSpPr>
        <p:spPr>
          <a:xfrm>
            <a:off x="914400" y="4254501"/>
            <a:ext cx="7328514" cy="435869"/>
          </a:xfrm>
        </p:spPr>
        <p:txBody>
          <a:bodyPr anchor="ctr" anchorCtr="0"/>
          <a:lstStyle>
            <a:lvl1pPr algn="ctr">
              <a:defRPr sz="2000" b="0">
                <a:solidFill>
                  <a:schemeClr val="accent1">
                    <a:lumMod val="75000"/>
                  </a:schemeClr>
                </a:solidFill>
              </a:defRPr>
            </a:lvl1pPr>
          </a:lstStyle>
          <a:p>
            <a:r>
              <a:rPr lang="nb-NO" smtClean="0"/>
              <a:t>Klikk for å redigere tittelstil</a:t>
            </a:r>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Date Placeholder 3"/>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39E39E-636C-C842-B738-EF65541557F7}" type="slidenum">
              <a:rPr lang="en-GB" smtClean="0"/>
              <a:pPr/>
              <a:t>‹#›</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spTree>
      <p:nvGrpSpPr>
        <p:cNvPr id="1" name=""/>
        <p:cNvGrpSpPr/>
        <p:nvPr/>
      </p:nvGrpSpPr>
      <p:grpSpPr>
        <a:xfrm>
          <a:off x="0" y="0"/>
          <a:ext cx="0" cy="0"/>
          <a:chOff x="0" y="0"/>
          <a:chExt cx="0" cy="0"/>
        </a:xfrm>
      </p:grpSpPr>
      <p:sp>
        <p:nvSpPr>
          <p:cNvPr id="7" name="Rectangle 6"/>
          <p:cNvSpPr/>
          <p:nvPr/>
        </p:nvSpPr>
        <p:spPr>
          <a:xfrm>
            <a:off x="6861702" y="190500"/>
            <a:ext cx="1859280" cy="5102195"/>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6" y="292841"/>
            <a:ext cx="1672235" cy="4897514"/>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8" y="329523"/>
            <a:ext cx="1485531" cy="4824151"/>
          </a:xfrm>
        </p:spPr>
        <p:txBody>
          <a:bodyPr vert="eaVert"/>
          <a:lstStyle/>
          <a:p>
            <a:r>
              <a:rPr lang="nb-NO" smtClean="0"/>
              <a:t>Klikk for å redigere tittelstil</a:t>
            </a:r>
            <a:endParaRPr lang="en-US" dirty="0"/>
          </a:p>
        </p:txBody>
      </p:sp>
      <p:sp>
        <p:nvSpPr>
          <p:cNvPr id="3" name="Vertical Text Placeholder 2"/>
          <p:cNvSpPr>
            <a:spLocks noGrp="1"/>
          </p:cNvSpPr>
          <p:nvPr>
            <p:ph type="body" orient="vert" idx="1"/>
          </p:nvPr>
        </p:nvSpPr>
        <p:spPr>
          <a:xfrm>
            <a:off x="457200" y="317500"/>
            <a:ext cx="6172200" cy="4826001"/>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Date Placeholder 3"/>
          <p:cNvSpPr>
            <a:spLocks noGrp="1"/>
          </p:cNvSpPr>
          <p:nvPr>
            <p:ph type="dt" sz="half" idx="10"/>
          </p:nvPr>
        </p:nvSpPr>
        <p:spPr/>
        <p:txBody>
          <a:bodyPr/>
          <a:lstStyle/>
          <a:p>
            <a:fld id="{8E7924BE-52C6-CD45-8B33-965A6158F4D8}" type="datetimeFigureOut">
              <a:rPr lang="nb-NO" smtClean="0"/>
              <a:pPr/>
              <a:t>16.03.2019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39E39E-636C-C842-B738-EF65541557F7}" type="slidenum">
              <a:rPr lang="en-GB" smtClean="0"/>
              <a:pPr/>
              <a:t>‹#›</a:t>
            </a:fld>
            <a:endParaRPr lang="en-GB"/>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Bilde – vertik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 name="Shape 13"/>
          <p:cNvSpPr>
            <a:spLocks noGrp="1"/>
          </p:cNvSpPr>
          <p:nvPr>
            <p:ph type="title"/>
          </p:nvPr>
        </p:nvSpPr>
        <p:spPr>
          <a:xfrm>
            <a:off x="642938" y="699492"/>
            <a:ext cx="3705820" cy="2291953"/>
          </a:xfrm>
          <a:prstGeom prst="rect">
            <a:avLst/>
          </a:prstGeom>
        </p:spPr>
        <p:txBody>
          <a:bodyPr anchor="b"/>
          <a:lstStyle/>
          <a:p>
            <a:pPr lvl="0">
              <a:defRPr sz="1800">
                <a:solidFill>
                  <a:srgbClr val="000000"/>
                </a:solidFill>
              </a:defRPr>
            </a:pPr>
            <a:r>
              <a:rPr sz="3800">
                <a:solidFill>
                  <a:srgbClr val="817463"/>
                </a:solidFill>
              </a:rPr>
              <a:t>Titteltekst</a:t>
            </a:r>
          </a:p>
        </p:txBody>
      </p:sp>
      <p:sp>
        <p:nvSpPr>
          <p:cNvPr id="14" name="Shape 14"/>
          <p:cNvSpPr>
            <a:spLocks noGrp="1"/>
          </p:cNvSpPr>
          <p:nvPr>
            <p:ph type="body" idx="1"/>
          </p:nvPr>
        </p:nvSpPr>
        <p:spPr>
          <a:xfrm>
            <a:off x="642938" y="3058418"/>
            <a:ext cx="3705820" cy="1979414"/>
          </a:xfrm>
          <a:prstGeom prst="rect">
            <a:avLst/>
          </a:prstGeom>
        </p:spPr>
        <p:txBody>
          <a:bodyPr anchor="t"/>
          <a:lstStyle>
            <a:lvl1pPr marL="0" indent="0" algn="ctr">
              <a:spcBef>
                <a:spcPts val="0"/>
              </a:spcBef>
              <a:buSzTx/>
              <a:buNone/>
              <a:defRPr sz="2400"/>
            </a:lvl1pPr>
            <a:lvl2pPr marL="0" indent="149253" algn="ctr">
              <a:spcBef>
                <a:spcPts val="0"/>
              </a:spcBef>
              <a:buSzTx/>
              <a:buNone/>
              <a:defRPr sz="2400"/>
            </a:lvl2pPr>
            <a:lvl3pPr marL="0" indent="298506" algn="ctr">
              <a:spcBef>
                <a:spcPts val="0"/>
              </a:spcBef>
              <a:buSzTx/>
              <a:buNone/>
              <a:defRPr sz="2400"/>
            </a:lvl3pPr>
            <a:lvl4pPr marL="0" indent="447759" algn="ctr">
              <a:spcBef>
                <a:spcPts val="0"/>
              </a:spcBef>
              <a:buSzTx/>
              <a:buNone/>
              <a:defRPr sz="2400"/>
            </a:lvl4pPr>
            <a:lvl5pPr marL="0" indent="597012" algn="ctr">
              <a:spcBef>
                <a:spcPts val="0"/>
              </a:spcBef>
              <a:buSzTx/>
              <a:buNone/>
              <a:defRPr sz="2400"/>
            </a:lvl5pPr>
          </a:lstStyle>
          <a:p>
            <a:pPr lvl="0">
              <a:defRPr sz="1800">
                <a:solidFill>
                  <a:srgbClr val="000000"/>
                </a:solidFill>
              </a:defRPr>
            </a:pPr>
            <a:r>
              <a:rPr sz="2400">
                <a:solidFill>
                  <a:srgbClr val="72675A"/>
                </a:solidFill>
              </a:rPr>
              <a:t>Brødtekst nivå én</a:t>
            </a:r>
          </a:p>
          <a:p>
            <a:pPr lvl="1">
              <a:defRPr sz="1800">
                <a:solidFill>
                  <a:srgbClr val="000000"/>
                </a:solidFill>
              </a:defRPr>
            </a:pPr>
            <a:r>
              <a:rPr sz="2400">
                <a:solidFill>
                  <a:srgbClr val="72675A"/>
                </a:solidFill>
              </a:rPr>
              <a:t>Brødtekst nivå to</a:t>
            </a:r>
          </a:p>
          <a:p>
            <a:pPr lvl="2">
              <a:defRPr sz="1800">
                <a:solidFill>
                  <a:srgbClr val="000000"/>
                </a:solidFill>
              </a:defRPr>
            </a:pPr>
            <a:r>
              <a:rPr sz="2400">
                <a:solidFill>
                  <a:srgbClr val="72675A"/>
                </a:solidFill>
              </a:rPr>
              <a:t>Brødtekst nivå tre</a:t>
            </a:r>
          </a:p>
          <a:p>
            <a:pPr lvl="3">
              <a:defRPr sz="1800">
                <a:solidFill>
                  <a:srgbClr val="000000"/>
                </a:solidFill>
              </a:defRPr>
            </a:pPr>
            <a:r>
              <a:rPr sz="2400">
                <a:solidFill>
                  <a:srgbClr val="72675A"/>
                </a:solidFill>
              </a:rPr>
              <a:t>Brødtekst nivå fire</a:t>
            </a:r>
          </a:p>
          <a:p>
            <a:pPr lvl="4">
              <a:defRPr sz="1800">
                <a:solidFill>
                  <a:srgbClr val="000000"/>
                </a:solidFill>
              </a:defRPr>
            </a:pPr>
            <a:r>
              <a:rPr sz="2400">
                <a:solidFill>
                  <a:srgbClr val="72675A"/>
                </a:solidFill>
              </a:rPr>
              <a:t>Brødtekst nivå fem</a:t>
            </a:r>
          </a:p>
        </p:txBody>
      </p:sp>
    </p:spTree>
    <p:extLst>
      <p:ext uri="{BB962C8B-B14F-4D97-AF65-F5344CB8AC3E}">
        <p14:creationId xmlns:p14="http://schemas.microsoft.com/office/powerpoint/2010/main" xmlns="" val="277959854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tel – sentrer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759023" y="2001739"/>
            <a:ext cx="7858125" cy="1711523"/>
          </a:xfrm>
          <a:prstGeom prst="rect">
            <a:avLst/>
          </a:prstGeom>
        </p:spPr>
        <p:txBody>
          <a:bodyPr/>
          <a:lstStyle>
            <a:lvl1pPr>
              <a:defRPr cap="all" spc="151">
                <a:solidFill>
                  <a:srgbClr val="EBEBEB"/>
                </a:solidFill>
                <a:effectLst>
                  <a:outerShdw blurRad="25400" dist="25400" dir="16200000" rotWithShape="0">
                    <a:srgbClr val="000000">
                      <a:alpha val="50000"/>
                    </a:srgbClr>
                  </a:outerShdw>
                </a:effectLst>
                <a:latin typeface="+mn-lt"/>
                <a:ea typeface="+mn-ea"/>
                <a:cs typeface="+mn-cs"/>
                <a:sym typeface="Cochin"/>
              </a:defRPr>
            </a:lvl1pPr>
          </a:lstStyle>
          <a:p>
            <a:pPr lvl="0">
              <a:defRPr sz="1800" cap="none" spc="0">
                <a:solidFill>
                  <a:srgbClr val="000000"/>
                </a:solidFill>
                <a:effectLst/>
              </a:defRPr>
            </a:pPr>
            <a:r>
              <a:rPr sz="3800" cap="all" spc="151">
                <a:solidFill>
                  <a:srgbClr val="EBEBEB"/>
                </a:solidFill>
                <a:effectLst>
                  <a:outerShdw blurRad="25400" dist="25400" dir="16200000" rotWithShape="0">
                    <a:srgbClr val="000000">
                      <a:alpha val="50000"/>
                    </a:srgbClr>
                  </a:outerShdw>
                </a:effectLst>
              </a:rPr>
              <a:t>Titteltekst</a:t>
            </a:r>
          </a:p>
        </p:txBody>
      </p:sp>
    </p:spTree>
    <p:extLst>
      <p:ext uri="{BB962C8B-B14F-4D97-AF65-F5344CB8AC3E}">
        <p14:creationId xmlns:p14="http://schemas.microsoft.com/office/powerpoint/2010/main" xmlns="" val="53465902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Sitat">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4298281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en-GB"/>
          </a:p>
        </p:txBody>
      </p:sp>
      <p:sp>
        <p:nvSpPr>
          <p:cNvPr id="3" name="Plassholder for dato 2"/>
          <p:cNvSpPr>
            <a:spLocks noGrp="1"/>
          </p:cNvSpPr>
          <p:nvPr>
            <p:ph type="dt" sz="half" idx="10"/>
          </p:nvPr>
        </p:nvSpPr>
        <p:spPr/>
        <p:txBody>
          <a:bodyPr/>
          <a:lstStyle/>
          <a:p>
            <a:fld id="{37882E6E-F0D9-EF4D-9D64-2EDAA0B70D67}" type="datetimeFigureOut">
              <a:rPr lang="nb-NO" smtClean="0"/>
              <a:pPr/>
              <a:t>16.03.2019</a:t>
            </a:fld>
            <a:endParaRPr lang="en-GB"/>
          </a:p>
        </p:txBody>
      </p:sp>
      <p:sp>
        <p:nvSpPr>
          <p:cNvPr id="4" name="Plassholder for bunntekst 3"/>
          <p:cNvSpPr>
            <a:spLocks noGrp="1"/>
          </p:cNvSpPr>
          <p:nvPr>
            <p:ph type="ftr" sz="quarter" idx="11"/>
          </p:nvPr>
        </p:nvSpPr>
        <p:spPr/>
        <p:txBody>
          <a:bodyPr/>
          <a:lstStyle/>
          <a:p>
            <a:endParaRPr lang="en-GB"/>
          </a:p>
        </p:txBody>
      </p:sp>
      <p:sp>
        <p:nvSpPr>
          <p:cNvPr id="5" name="Plassholder for lysbildenummer 4"/>
          <p:cNvSpPr>
            <a:spLocks noGrp="1"/>
          </p:cNvSpPr>
          <p:nvPr>
            <p:ph type="sldNum" sz="quarter" idx="12"/>
          </p:nvPr>
        </p:nvSpPr>
        <p:spPr/>
        <p:txBody>
          <a:bodyPr/>
          <a:lstStyle/>
          <a:p>
            <a:fld id="{396CABDC-6639-1B41-BB38-4ACAFBDA243C}" type="slidenum">
              <a:rPr lang="en-GB" smtClean="0"/>
              <a:pPr/>
              <a:t>‹#›</a:t>
            </a:fld>
            <a:endParaRPr lang="en-GB"/>
          </a:p>
        </p:txBody>
      </p:sp>
    </p:spTree>
    <p:extLst>
      <p:ext uri="{BB962C8B-B14F-4D97-AF65-F5344CB8AC3E}">
        <p14:creationId xmlns:p14="http://schemas.microsoft.com/office/powerpoint/2010/main" xmlns="" val="264467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7882E6E-F0D9-EF4D-9D64-2EDAA0B70D67}" type="datetimeFigureOut">
              <a:rPr lang="nb-NO" smtClean="0"/>
              <a:pPr/>
              <a:t>16.03.2019</a:t>
            </a:fld>
            <a:endParaRPr lang="en-GB"/>
          </a:p>
        </p:txBody>
      </p:sp>
      <p:sp>
        <p:nvSpPr>
          <p:cNvPr id="3" name="Plassholder for bunntekst 2"/>
          <p:cNvSpPr>
            <a:spLocks noGrp="1"/>
          </p:cNvSpPr>
          <p:nvPr>
            <p:ph type="ftr" sz="quarter" idx="11"/>
          </p:nvPr>
        </p:nvSpPr>
        <p:spPr/>
        <p:txBody>
          <a:bodyPr/>
          <a:lstStyle/>
          <a:p>
            <a:endParaRPr lang="en-GB"/>
          </a:p>
        </p:txBody>
      </p:sp>
      <p:sp>
        <p:nvSpPr>
          <p:cNvPr id="4" name="Plassholder for lysbildenummer 3"/>
          <p:cNvSpPr>
            <a:spLocks noGrp="1"/>
          </p:cNvSpPr>
          <p:nvPr>
            <p:ph type="sldNum" sz="quarter" idx="12"/>
          </p:nvPr>
        </p:nvSpPr>
        <p:spPr/>
        <p:txBody>
          <a:bodyPr/>
          <a:lstStyle/>
          <a:p>
            <a:fld id="{396CABDC-6639-1B41-BB38-4ACAFBDA243C}" type="slidenum">
              <a:rPr lang="en-GB" smtClean="0"/>
              <a:pPr/>
              <a:t>‹#›</a:t>
            </a:fld>
            <a:endParaRPr lang="en-GB"/>
          </a:p>
        </p:txBody>
      </p:sp>
    </p:spTree>
    <p:extLst>
      <p:ext uri="{BB962C8B-B14F-4D97-AF65-F5344CB8AC3E}">
        <p14:creationId xmlns:p14="http://schemas.microsoft.com/office/powerpoint/2010/main" xmlns="" val="1496680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2" y="227541"/>
            <a:ext cx="3008313" cy="968376"/>
          </a:xfrm>
        </p:spPr>
        <p:txBody>
          <a:bodyPr anchor="b"/>
          <a:lstStyle>
            <a:lvl1pPr algn="l">
              <a:defRPr sz="2000" b="1"/>
            </a:lvl1pPr>
          </a:lstStyle>
          <a:p>
            <a:r>
              <a:rPr lang="nb-NO" smtClean="0"/>
              <a:t>Klikk for å redigere tittelstil</a:t>
            </a:r>
            <a:endParaRPr lang="en-GB"/>
          </a:p>
        </p:txBody>
      </p:sp>
      <p:sp>
        <p:nvSpPr>
          <p:cNvPr id="3" name="Plassholder for innhold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tekst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37882E6E-F0D9-EF4D-9D64-2EDAA0B70D67}" type="datetimeFigureOut">
              <a:rPr lang="nb-NO" smtClean="0"/>
              <a:pPr/>
              <a:t>16.03.2019</a:t>
            </a:fld>
            <a:endParaRPr lang="en-GB"/>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396CABDC-6639-1B41-BB38-4ACAFBDA243C}" type="slidenum">
              <a:rPr lang="en-GB" smtClean="0"/>
              <a:pPr/>
              <a:t>‹#›</a:t>
            </a:fld>
            <a:endParaRPr lang="en-GB"/>
          </a:p>
        </p:txBody>
      </p:sp>
    </p:spTree>
    <p:extLst>
      <p:ext uri="{BB962C8B-B14F-4D97-AF65-F5344CB8AC3E}">
        <p14:creationId xmlns:p14="http://schemas.microsoft.com/office/powerpoint/2010/main" xmlns="" val="4226035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000500"/>
            <a:ext cx="5486400" cy="472282"/>
          </a:xfrm>
        </p:spPr>
        <p:txBody>
          <a:bodyPr anchor="b"/>
          <a:lstStyle>
            <a:lvl1pPr algn="l">
              <a:defRPr sz="2000" b="1"/>
            </a:lvl1pPr>
          </a:lstStyle>
          <a:p>
            <a:r>
              <a:rPr lang="nb-NO" smtClean="0"/>
              <a:t>Klikk for å redigere tittelstil</a:t>
            </a:r>
            <a:endParaRPr lang="en-GB"/>
          </a:p>
        </p:txBody>
      </p:sp>
      <p:sp>
        <p:nvSpPr>
          <p:cNvPr id="3" name="Plassholder for bilde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Plassholder for tekst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37882E6E-F0D9-EF4D-9D64-2EDAA0B70D67}" type="datetimeFigureOut">
              <a:rPr lang="nb-NO" smtClean="0"/>
              <a:pPr/>
              <a:t>16.03.2019</a:t>
            </a:fld>
            <a:endParaRPr lang="en-GB"/>
          </a:p>
        </p:txBody>
      </p:sp>
      <p:sp>
        <p:nvSpPr>
          <p:cNvPr id="6" name="Plassholder for bunntekst 5"/>
          <p:cNvSpPr>
            <a:spLocks noGrp="1"/>
          </p:cNvSpPr>
          <p:nvPr>
            <p:ph type="ftr" sz="quarter" idx="11"/>
          </p:nvPr>
        </p:nvSpPr>
        <p:spPr/>
        <p:txBody>
          <a:bodyPr/>
          <a:lstStyle/>
          <a:p>
            <a:endParaRPr lang="en-GB"/>
          </a:p>
        </p:txBody>
      </p:sp>
      <p:sp>
        <p:nvSpPr>
          <p:cNvPr id="7" name="Plassholder for lysbildenummer 6"/>
          <p:cNvSpPr>
            <a:spLocks noGrp="1"/>
          </p:cNvSpPr>
          <p:nvPr>
            <p:ph type="sldNum" sz="quarter" idx="12"/>
          </p:nvPr>
        </p:nvSpPr>
        <p:spPr/>
        <p:txBody>
          <a:bodyPr/>
          <a:lstStyle/>
          <a:p>
            <a:fld id="{396CABDC-6639-1B41-BB38-4ACAFBDA243C}" type="slidenum">
              <a:rPr lang="en-GB" smtClean="0"/>
              <a:pPr/>
              <a:t>‹#›</a:t>
            </a:fld>
            <a:endParaRPr lang="en-GB"/>
          </a:p>
        </p:txBody>
      </p:sp>
    </p:spTree>
    <p:extLst>
      <p:ext uri="{BB962C8B-B14F-4D97-AF65-F5344CB8AC3E}">
        <p14:creationId xmlns:p14="http://schemas.microsoft.com/office/powerpoint/2010/main" xmlns="" val="4278476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nb-NO" smtClean="0"/>
              <a:t>Klikk for å redigere tittelstil</a:t>
            </a:r>
            <a:endParaRPr lang="en-GB"/>
          </a:p>
        </p:txBody>
      </p:sp>
      <p:sp>
        <p:nvSpPr>
          <p:cNvPr id="3" name="Plassholder for tekst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dato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7882E6E-F0D9-EF4D-9D64-2EDAA0B70D67}" type="datetimeFigureOut">
              <a:rPr lang="nb-NO" smtClean="0"/>
              <a:pPr/>
              <a:t>16.03.2019</a:t>
            </a:fld>
            <a:endParaRPr lang="en-GB"/>
          </a:p>
        </p:txBody>
      </p:sp>
      <p:sp>
        <p:nvSpPr>
          <p:cNvPr id="5" name="Plassholder for bunntekst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ssholder for lysbildenumm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396CABDC-6639-1B41-BB38-4ACAFBDA243C}" type="slidenum">
              <a:rPr lang="en-GB" smtClean="0"/>
              <a:pPr/>
              <a:t>‹#›</a:t>
            </a:fld>
            <a:endParaRPr lang="en-GB"/>
          </a:p>
        </p:txBody>
      </p:sp>
    </p:spTree>
    <p:extLst>
      <p:ext uri="{BB962C8B-B14F-4D97-AF65-F5344CB8AC3E}">
        <p14:creationId xmlns:p14="http://schemas.microsoft.com/office/powerpoint/2010/main" xmlns="" val="2159696188"/>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59" r:id="rId12"/>
    <p:sldLayoutId id="2147484160" r:id="rId13"/>
    <p:sldLayoutId id="2147484161"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nb-NO" smtClean="0"/>
              <a:t>Klikk for å redigere tittelstil</a:t>
            </a:r>
            <a:endParaRPr lang="en-GB"/>
          </a:p>
        </p:txBody>
      </p:sp>
      <p:sp>
        <p:nvSpPr>
          <p:cNvPr id="3" name="Plassholder for tekst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dato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5DD66CBA-B7CD-634E-ACEB-425A1BFE8E21}" type="datetimeFigureOut">
              <a:rPr lang="nb-NO" smtClean="0"/>
              <a:pPr/>
              <a:t>16.03.2019</a:t>
            </a:fld>
            <a:endParaRPr lang="en-GB"/>
          </a:p>
        </p:txBody>
      </p:sp>
      <p:sp>
        <p:nvSpPr>
          <p:cNvPr id="5" name="Plassholder for bunntekst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ssholder for lysbildenumm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0EA49A98-D9A9-2543-A8F5-2695C4702138}" type="slidenum">
              <a:rPr lang="en-GB" smtClean="0"/>
              <a:pPr/>
              <a:t>‹#›</a:t>
            </a:fld>
            <a:endParaRPr lang="en-GB"/>
          </a:p>
        </p:txBody>
      </p:sp>
    </p:spTree>
    <p:extLst>
      <p:ext uri="{BB962C8B-B14F-4D97-AF65-F5344CB8AC3E}">
        <p14:creationId xmlns:p14="http://schemas.microsoft.com/office/powerpoint/2010/main" xmlns="" val="3793198055"/>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77" r:id="rId12"/>
    <p:sldLayoutId id="2147484178" r:id="rId13"/>
    <p:sldLayoutId id="2147484179"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nb-NO" smtClean="0"/>
              <a:t>Klikk for å redigere tittelstil</a:t>
            </a:r>
            <a:endParaRPr lang="en-GB"/>
          </a:p>
        </p:txBody>
      </p:sp>
      <p:sp>
        <p:nvSpPr>
          <p:cNvPr id="3" name="Plassholder for tekst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GB"/>
          </a:p>
        </p:txBody>
      </p:sp>
      <p:sp>
        <p:nvSpPr>
          <p:cNvPr id="4" name="Plassholder for dato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8E7924BE-52C6-CD45-8B33-965A6158F4D8}" type="datetimeFigureOut">
              <a:rPr lang="nb-NO" smtClean="0"/>
              <a:pPr/>
              <a:t>16.03.2019</a:t>
            </a:fld>
            <a:endParaRPr lang="en-GB"/>
          </a:p>
        </p:txBody>
      </p:sp>
      <p:sp>
        <p:nvSpPr>
          <p:cNvPr id="5" name="Plassholder for bunntekst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ssholder for lysbildenumm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9139E39E-636C-C842-B738-EF65541557F7}" type="slidenum">
              <a:rPr lang="en-GB" smtClean="0"/>
              <a:pPr/>
              <a:t>‹#›</a:t>
            </a:fld>
            <a:endParaRPr lang="en-GB"/>
          </a:p>
        </p:txBody>
      </p:sp>
    </p:spTree>
    <p:extLst>
      <p:ext uri="{BB962C8B-B14F-4D97-AF65-F5344CB8AC3E}">
        <p14:creationId xmlns:p14="http://schemas.microsoft.com/office/powerpoint/2010/main" xmlns="" val="2945611312"/>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 id="2147484180" r:id="rId12"/>
    <p:sldLayoutId id="2147484181" r:id="rId13"/>
    <p:sldLayoutId id="214748418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5715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84667"/>
            <a:ext cx="8961120" cy="555413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460500"/>
            <a:ext cx="8229600" cy="3644636"/>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2"/>
                </a:solidFill>
              </a:defRPr>
            </a:lvl1pPr>
          </a:lstStyle>
          <a:p>
            <a:fld id="{37882E6E-F0D9-EF4D-9D64-2EDAA0B70D67}" type="datetimeFigureOut">
              <a:rPr lang="nb-NO" smtClean="0"/>
              <a:pPr/>
              <a:t>16.03.2019</a:t>
            </a:fld>
            <a:endParaRPr lang="en-GB"/>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2"/>
                </a:solidFill>
              </a:defRPr>
            </a:lvl1pPr>
          </a:lstStyle>
          <a:p>
            <a:endParaRPr lang="en-GB"/>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2"/>
                </a:solidFill>
              </a:defRPr>
            </a:lvl1pPr>
          </a:lstStyle>
          <a:p>
            <a:fld id="{396CABDC-6639-1B41-BB38-4ACAFBDA243C}" type="slidenum">
              <a:rPr lang="en-GB" smtClean="0"/>
              <a:pPr/>
              <a:t>‹#›</a:t>
            </a:fld>
            <a:endParaRPr lang="en-GB"/>
          </a:p>
        </p:txBody>
      </p:sp>
      <p:sp>
        <p:nvSpPr>
          <p:cNvPr id="9" name="Rectangle 8"/>
          <p:cNvSpPr/>
          <p:nvPr/>
        </p:nvSpPr>
        <p:spPr>
          <a:xfrm>
            <a:off x="274320" y="231805"/>
            <a:ext cx="8595360" cy="11049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10719"/>
            <a:ext cx="8380520" cy="932156"/>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340311"/>
            <a:ext cx="8260672" cy="866189"/>
          </a:xfrm>
          <a:prstGeom prst="rect">
            <a:avLst/>
          </a:prstGeom>
        </p:spPr>
        <p:txBody>
          <a:bodyPr vert="horz" lIns="91440" tIns="45720" rIns="91440" bIns="45720" rtlCol="0" anchor="ctr">
            <a:normAutofit/>
          </a:bodyPr>
          <a:lstStyle/>
          <a:p>
            <a:r>
              <a:rPr lang="nb-NO" smtClean="0"/>
              <a:t>Klikk for å redigere tittelstil</a:t>
            </a:r>
            <a:endParaRPr lang="en-US" dirty="0"/>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rh@hjermann.no" TargetMode="Externa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9.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49.xml"/><Relationship Id="rId5" Type="http://schemas.microsoft.com/office/2007/relationships/hdphoto" Target="../media/hdphoto3.wdp"/><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9.xml"/><Relationship Id="rId5" Type="http://schemas.openxmlformats.org/officeDocument/2006/relationships/image" Target="../media/image33.pn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49.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1"/>
          </p:nvPr>
        </p:nvSpPr>
        <p:spPr>
          <a:xfrm>
            <a:off x="685800" y="3755563"/>
            <a:ext cx="7772400" cy="731520"/>
          </a:xfrm>
        </p:spPr>
        <p:txBody>
          <a:bodyPr>
            <a:noAutofit/>
          </a:bodyPr>
          <a:lstStyle/>
          <a:p>
            <a:r>
              <a:rPr lang="nb-NO" sz="1600" dirty="0" smtClean="0"/>
              <a:t>Reidar Hjermann</a:t>
            </a:r>
          </a:p>
          <a:p>
            <a:r>
              <a:rPr lang="nb-NO" sz="1600" dirty="0" smtClean="0">
                <a:hlinkClick r:id="rId2"/>
              </a:rPr>
              <a:t>rh@hjermann.no</a:t>
            </a:r>
            <a:endParaRPr lang="nb-NO" sz="1600" dirty="0" smtClean="0"/>
          </a:p>
          <a:p>
            <a:endParaRPr lang="nb-NO" sz="1600" dirty="0"/>
          </a:p>
          <a:p>
            <a:r>
              <a:rPr lang="nb-NO" sz="1600" dirty="0" smtClean="0"/>
              <a:t>Valby Kulturhus 28. november 2018</a:t>
            </a:r>
          </a:p>
        </p:txBody>
      </p:sp>
      <p:sp>
        <p:nvSpPr>
          <p:cNvPr id="2" name="Tittel 1"/>
          <p:cNvSpPr>
            <a:spLocks noGrp="1"/>
          </p:cNvSpPr>
          <p:nvPr>
            <p:ph type="ctrTitle"/>
          </p:nvPr>
        </p:nvSpPr>
        <p:spPr>
          <a:xfrm>
            <a:off x="685800" y="2752090"/>
            <a:ext cx="7772400" cy="815340"/>
          </a:xfrm>
        </p:spPr>
        <p:txBody>
          <a:bodyPr>
            <a:noAutofit/>
          </a:bodyPr>
          <a:lstStyle/>
          <a:p>
            <a:r>
              <a:rPr lang="nb-NO" sz="6000" dirty="0" smtClean="0"/>
              <a:t>Kvalitet og rettssikkerhet i barnevernet</a:t>
            </a:r>
            <a:endParaRPr lang="nb-NO" sz="6000" dirty="0"/>
          </a:p>
        </p:txBody>
      </p:sp>
    </p:spTree>
    <p:extLst>
      <p:ext uri="{BB962C8B-B14F-4D97-AF65-F5344CB8AC3E}">
        <p14:creationId xmlns:p14="http://schemas.microsoft.com/office/powerpoint/2010/main" xmlns="" val="39183187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endParaRPr lang="en-GB"/>
          </a:p>
        </p:txBody>
      </p:sp>
      <p:pic>
        <p:nvPicPr>
          <p:cNvPr id="4" name="Plassholder for innhold 3"/>
          <p:cNvPicPr>
            <a:picLocks noGrp="1" noChangeAspect="1"/>
          </p:cNvPicPr>
          <p:nvPr>
            <p:ph idx="1"/>
          </p:nvPr>
        </p:nvPicPr>
        <p:blipFill>
          <a:blip r:embed="rId2"/>
          <a:srcRect t="-9154" b="-9154"/>
          <a:stretch>
            <a:fillRect/>
          </a:stretch>
        </p:blipFill>
        <p:spPr/>
      </p:pic>
    </p:spTree>
    <p:extLst>
      <p:ext uri="{BB962C8B-B14F-4D97-AF65-F5344CB8AC3E}">
        <p14:creationId xmlns:p14="http://schemas.microsoft.com/office/powerpoint/2010/main" xmlns="" val="14917346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err="1" smtClean="0"/>
              <a:t>Sak</a:t>
            </a:r>
            <a:r>
              <a:rPr lang="en-GB" dirty="0" smtClean="0"/>
              <a:t> </a:t>
            </a:r>
            <a:r>
              <a:rPr lang="en-GB" dirty="0" err="1" smtClean="0"/>
              <a:t>om</a:t>
            </a:r>
            <a:r>
              <a:rPr lang="en-GB" dirty="0" smtClean="0"/>
              <a:t> </a:t>
            </a:r>
            <a:r>
              <a:rPr lang="en-GB" dirty="0" err="1" smtClean="0"/>
              <a:t>omsorgsovertakelse</a:t>
            </a:r>
            <a:endParaRPr lang="en-GB"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xmlns="" val="3345385754"/>
              </p:ext>
            </p:extLst>
          </p:nvPr>
        </p:nvGraphicFramePr>
        <p:xfrm>
          <a:off x="457200" y="1460500"/>
          <a:ext cx="8229600" cy="3644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kstSylinder 4"/>
          <p:cNvSpPr txBox="1"/>
          <p:nvPr/>
        </p:nvSpPr>
        <p:spPr>
          <a:xfrm>
            <a:off x="3349972" y="4735805"/>
            <a:ext cx="2916183" cy="369332"/>
          </a:xfrm>
          <a:prstGeom prst="rect">
            <a:avLst/>
          </a:prstGeom>
          <a:noFill/>
        </p:spPr>
        <p:txBody>
          <a:bodyPr wrap="none" rtlCol="0">
            <a:spAutoFit/>
          </a:bodyPr>
          <a:lstStyle/>
          <a:p>
            <a:r>
              <a:rPr lang="en-GB" dirty="0" err="1" smtClean="0"/>
              <a:t>Barnesakkyndig</a:t>
            </a:r>
            <a:r>
              <a:rPr lang="en-GB" dirty="0" smtClean="0"/>
              <a:t> </a:t>
            </a:r>
            <a:r>
              <a:rPr lang="en-GB" dirty="0" err="1" smtClean="0"/>
              <a:t>kommisjon</a:t>
            </a:r>
            <a:endParaRPr lang="en-GB" dirty="0"/>
          </a:p>
        </p:txBody>
      </p:sp>
      <p:sp>
        <p:nvSpPr>
          <p:cNvPr id="6" name="Pil høyre 5"/>
          <p:cNvSpPr/>
          <p:nvPr/>
        </p:nvSpPr>
        <p:spPr>
          <a:xfrm rot="13931745">
            <a:off x="3579870" y="407275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Pil høyre 6"/>
          <p:cNvSpPr/>
          <p:nvPr/>
        </p:nvSpPr>
        <p:spPr>
          <a:xfrm rot="20401862">
            <a:off x="4699948" y="4058646"/>
            <a:ext cx="2694282"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53289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en-GB" dirty="0" err="1" smtClean="0"/>
              <a:t>Fylkesnemnden</a:t>
            </a:r>
            <a:r>
              <a:rPr lang="en-GB" dirty="0" smtClean="0"/>
              <a:t> for </a:t>
            </a:r>
            <a:r>
              <a:rPr lang="en-GB" dirty="0" err="1" smtClean="0"/>
              <a:t>sosiale</a:t>
            </a:r>
            <a:r>
              <a:rPr lang="en-GB" dirty="0" smtClean="0"/>
              <a:t> </a:t>
            </a:r>
            <a:r>
              <a:rPr lang="en-GB" dirty="0" err="1" smtClean="0"/>
              <a:t>saker</a:t>
            </a:r>
            <a:endParaRPr lang="en-GB" dirty="0"/>
          </a:p>
        </p:txBody>
      </p:sp>
      <p:sp>
        <p:nvSpPr>
          <p:cNvPr id="3" name="Plassholder for innhold 2"/>
          <p:cNvSpPr>
            <a:spLocks noGrp="1"/>
          </p:cNvSpPr>
          <p:nvPr>
            <p:ph idx="1"/>
          </p:nvPr>
        </p:nvSpPr>
        <p:spPr/>
        <p:txBody>
          <a:bodyPr>
            <a:normAutofit/>
          </a:bodyPr>
          <a:lstStyle/>
          <a:p>
            <a:r>
              <a:rPr lang="en-GB" dirty="0" err="1" smtClean="0"/>
              <a:t>Uavhengige</a:t>
            </a:r>
            <a:r>
              <a:rPr lang="en-GB" dirty="0" smtClean="0"/>
              <a:t> </a:t>
            </a:r>
            <a:r>
              <a:rPr lang="en-GB" dirty="0" err="1" smtClean="0"/>
              <a:t>domstolsliknende</a:t>
            </a:r>
            <a:r>
              <a:rPr lang="en-GB" dirty="0" smtClean="0"/>
              <a:t> </a:t>
            </a:r>
            <a:r>
              <a:rPr lang="en-GB" dirty="0" err="1" smtClean="0"/>
              <a:t>organer</a:t>
            </a:r>
            <a:endParaRPr lang="en-GB" dirty="0" smtClean="0"/>
          </a:p>
          <a:p>
            <a:r>
              <a:rPr lang="en-GB" dirty="0" smtClean="0"/>
              <a:t>Fatter </a:t>
            </a:r>
            <a:r>
              <a:rPr lang="en-GB" dirty="0" err="1" smtClean="0"/>
              <a:t>vedtak</a:t>
            </a:r>
            <a:r>
              <a:rPr lang="en-GB" dirty="0" smtClean="0"/>
              <a:t> </a:t>
            </a:r>
            <a:r>
              <a:rPr lang="en-GB" dirty="0" err="1" smtClean="0"/>
              <a:t>om</a:t>
            </a:r>
            <a:r>
              <a:rPr lang="en-GB" dirty="0" smtClean="0"/>
              <a:t> </a:t>
            </a:r>
            <a:r>
              <a:rPr lang="en-GB" dirty="0" err="1" smtClean="0"/>
              <a:t>omsorgsovertakelse</a:t>
            </a:r>
            <a:r>
              <a:rPr lang="en-GB" dirty="0" smtClean="0"/>
              <a:t> (</a:t>
            </a:r>
            <a:r>
              <a:rPr lang="en-GB" dirty="0" err="1" smtClean="0"/>
              <a:t>anbringelse</a:t>
            </a:r>
            <a:r>
              <a:rPr lang="en-GB" dirty="0" smtClean="0"/>
              <a:t>)</a:t>
            </a:r>
          </a:p>
          <a:p>
            <a:r>
              <a:rPr lang="en-GB" dirty="0" err="1" smtClean="0"/>
              <a:t>Kan</a:t>
            </a:r>
            <a:r>
              <a:rPr lang="en-GB" dirty="0" smtClean="0"/>
              <a:t> bare </a:t>
            </a:r>
            <a:r>
              <a:rPr lang="en-GB" dirty="0" err="1" smtClean="0"/>
              <a:t>overprøves</a:t>
            </a:r>
            <a:r>
              <a:rPr lang="en-GB" dirty="0" smtClean="0"/>
              <a:t> </a:t>
            </a:r>
            <a:r>
              <a:rPr lang="en-GB" dirty="0" err="1" smtClean="0"/>
              <a:t>av</a:t>
            </a:r>
            <a:r>
              <a:rPr lang="en-GB" dirty="0" smtClean="0"/>
              <a:t> </a:t>
            </a:r>
            <a:r>
              <a:rPr lang="en-GB" dirty="0" err="1" smtClean="0"/>
              <a:t>domstolene</a:t>
            </a:r>
            <a:endParaRPr lang="en-GB" dirty="0" smtClean="0"/>
          </a:p>
          <a:p>
            <a:r>
              <a:rPr lang="en-GB" dirty="0" err="1" smtClean="0"/>
              <a:t>Består</a:t>
            </a:r>
            <a:r>
              <a:rPr lang="en-GB" dirty="0" smtClean="0"/>
              <a:t> </a:t>
            </a:r>
            <a:r>
              <a:rPr lang="en-GB" dirty="0" err="1" smtClean="0"/>
              <a:t>av</a:t>
            </a:r>
            <a:r>
              <a:rPr lang="en-GB" dirty="0" smtClean="0"/>
              <a:t>:</a:t>
            </a:r>
          </a:p>
          <a:p>
            <a:pPr lvl="1"/>
            <a:r>
              <a:rPr lang="en-GB" dirty="0" smtClean="0"/>
              <a:t>1 </a:t>
            </a:r>
            <a:r>
              <a:rPr lang="en-GB" dirty="0" err="1" smtClean="0"/>
              <a:t>leder</a:t>
            </a:r>
            <a:endParaRPr lang="en-GB" dirty="0" smtClean="0"/>
          </a:p>
          <a:p>
            <a:pPr lvl="1"/>
            <a:r>
              <a:rPr lang="en-GB" dirty="0" smtClean="0"/>
              <a:t>1-2 </a:t>
            </a:r>
            <a:r>
              <a:rPr lang="en-GB" dirty="0" err="1" smtClean="0"/>
              <a:t>alminnelige</a:t>
            </a:r>
            <a:r>
              <a:rPr lang="en-GB" dirty="0" smtClean="0"/>
              <a:t> </a:t>
            </a:r>
            <a:r>
              <a:rPr lang="en-GB" dirty="0" err="1" smtClean="0"/>
              <a:t>medlemmer</a:t>
            </a:r>
            <a:endParaRPr lang="en-GB" dirty="0" smtClean="0"/>
          </a:p>
          <a:p>
            <a:pPr lvl="1"/>
            <a:r>
              <a:rPr lang="en-GB" dirty="0" smtClean="0"/>
              <a:t>1-2 </a:t>
            </a:r>
            <a:r>
              <a:rPr lang="en-GB" dirty="0" err="1" smtClean="0"/>
              <a:t>fagkyndige</a:t>
            </a:r>
            <a:r>
              <a:rPr lang="en-GB" dirty="0" smtClean="0"/>
              <a:t> </a:t>
            </a:r>
            <a:r>
              <a:rPr lang="en-GB" dirty="0" err="1" smtClean="0"/>
              <a:t>medlemmer</a:t>
            </a:r>
            <a:endParaRPr lang="en-GB" dirty="0"/>
          </a:p>
        </p:txBody>
      </p:sp>
    </p:spTree>
    <p:extLst>
      <p:ext uri="{BB962C8B-B14F-4D97-AF65-F5344CB8AC3E}">
        <p14:creationId xmlns:p14="http://schemas.microsoft.com/office/powerpoint/2010/main" xmlns="" val="40626759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err="1" smtClean="0"/>
              <a:t>Domstolen</a:t>
            </a:r>
            <a:endParaRPr lang="en-GB" dirty="0"/>
          </a:p>
        </p:txBody>
      </p:sp>
      <p:sp>
        <p:nvSpPr>
          <p:cNvPr id="3" name="Plassholder for innhold 2"/>
          <p:cNvSpPr>
            <a:spLocks noGrp="1"/>
          </p:cNvSpPr>
          <p:nvPr>
            <p:ph idx="1"/>
          </p:nvPr>
        </p:nvSpPr>
        <p:spPr/>
        <p:txBody>
          <a:bodyPr/>
          <a:lstStyle/>
          <a:p>
            <a:r>
              <a:rPr lang="en-GB" dirty="0" err="1" smtClean="0"/>
              <a:t>Tingrett</a:t>
            </a:r>
            <a:endParaRPr lang="en-GB" dirty="0" smtClean="0"/>
          </a:p>
          <a:p>
            <a:r>
              <a:rPr lang="en-GB" dirty="0" err="1" smtClean="0"/>
              <a:t>Lagmannsrett</a:t>
            </a:r>
            <a:endParaRPr lang="en-GB" dirty="0" smtClean="0"/>
          </a:p>
          <a:p>
            <a:endParaRPr lang="en-GB" dirty="0"/>
          </a:p>
          <a:p>
            <a:r>
              <a:rPr lang="en-GB" dirty="0" err="1" smtClean="0"/>
              <a:t>Generalister</a:t>
            </a:r>
            <a:r>
              <a:rPr lang="en-GB" dirty="0" smtClean="0"/>
              <a:t> </a:t>
            </a:r>
            <a:r>
              <a:rPr lang="mr-IN" dirty="0" smtClean="0"/>
              <a:t>–</a:t>
            </a:r>
            <a:r>
              <a:rPr lang="en-GB" dirty="0" smtClean="0"/>
              <a:t> </a:t>
            </a:r>
            <a:r>
              <a:rPr lang="en-GB" dirty="0" err="1" smtClean="0"/>
              <a:t>ikke</a:t>
            </a:r>
            <a:r>
              <a:rPr lang="en-GB" dirty="0" smtClean="0"/>
              <a:t> </a:t>
            </a:r>
            <a:r>
              <a:rPr lang="en-GB" dirty="0" err="1" smtClean="0"/>
              <a:t>eksperter</a:t>
            </a:r>
            <a:r>
              <a:rPr lang="en-GB" dirty="0" smtClean="0"/>
              <a:t> </a:t>
            </a:r>
            <a:r>
              <a:rPr lang="en-GB" dirty="0" err="1" smtClean="0"/>
              <a:t>på</a:t>
            </a:r>
            <a:r>
              <a:rPr lang="en-GB" dirty="0" smtClean="0"/>
              <a:t> barn</a:t>
            </a:r>
          </a:p>
          <a:p>
            <a:r>
              <a:rPr lang="en-GB" dirty="0" err="1" smtClean="0"/>
              <a:t>Dommer</a:t>
            </a:r>
            <a:r>
              <a:rPr lang="en-GB" dirty="0" smtClean="0"/>
              <a:t> </a:t>
            </a:r>
            <a:r>
              <a:rPr lang="en-GB" dirty="0" err="1" smtClean="0"/>
              <a:t>har</a:t>
            </a:r>
            <a:r>
              <a:rPr lang="en-GB" dirty="0" smtClean="0"/>
              <a:t> </a:t>
            </a:r>
            <a:r>
              <a:rPr lang="en-GB" dirty="0" err="1" smtClean="0"/>
              <a:t>samtale</a:t>
            </a:r>
            <a:r>
              <a:rPr lang="en-GB" dirty="0" smtClean="0"/>
              <a:t> med </a:t>
            </a:r>
            <a:r>
              <a:rPr lang="en-GB" dirty="0" err="1" smtClean="0"/>
              <a:t>barna</a:t>
            </a:r>
            <a:r>
              <a:rPr lang="en-GB" dirty="0" smtClean="0"/>
              <a:t> </a:t>
            </a:r>
            <a:r>
              <a:rPr lang="en-GB" dirty="0" err="1" smtClean="0"/>
              <a:t>eller</a:t>
            </a:r>
            <a:r>
              <a:rPr lang="en-GB" dirty="0" smtClean="0"/>
              <a:t> </a:t>
            </a:r>
            <a:r>
              <a:rPr lang="en-GB" dirty="0" err="1" smtClean="0"/>
              <a:t>gjennom</a:t>
            </a:r>
            <a:r>
              <a:rPr lang="en-GB" dirty="0" smtClean="0"/>
              <a:t> </a:t>
            </a:r>
            <a:r>
              <a:rPr lang="en-GB" dirty="0" err="1" smtClean="0"/>
              <a:t>ekspert</a:t>
            </a:r>
            <a:r>
              <a:rPr lang="en-GB" dirty="0" smtClean="0"/>
              <a:t> </a:t>
            </a:r>
            <a:r>
              <a:rPr lang="en-GB" dirty="0" err="1" smtClean="0"/>
              <a:t>i</a:t>
            </a:r>
            <a:r>
              <a:rPr lang="en-GB" dirty="0" smtClean="0"/>
              <a:t> </a:t>
            </a:r>
            <a:r>
              <a:rPr lang="en-GB" dirty="0" err="1" smtClean="0"/>
              <a:t>barnehus</a:t>
            </a:r>
            <a:endParaRPr lang="en-GB" dirty="0"/>
          </a:p>
        </p:txBody>
      </p:sp>
    </p:spTree>
    <p:extLst>
      <p:ext uri="{BB962C8B-B14F-4D97-AF65-F5344CB8AC3E}">
        <p14:creationId xmlns:p14="http://schemas.microsoft.com/office/powerpoint/2010/main" xmlns="" val="1891406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err="1" smtClean="0"/>
              <a:t>Barnesakkyndige</a:t>
            </a:r>
            <a:endParaRPr lang="en-GB" dirty="0"/>
          </a:p>
        </p:txBody>
      </p:sp>
      <p:sp>
        <p:nvSpPr>
          <p:cNvPr id="3" name="Plassholder for innhold 2"/>
          <p:cNvSpPr>
            <a:spLocks noGrp="1"/>
          </p:cNvSpPr>
          <p:nvPr>
            <p:ph idx="1"/>
          </p:nvPr>
        </p:nvSpPr>
        <p:spPr/>
        <p:txBody>
          <a:bodyPr>
            <a:normAutofit lnSpcReduction="10000"/>
          </a:bodyPr>
          <a:lstStyle/>
          <a:p>
            <a:r>
              <a:rPr lang="en-GB" dirty="0" err="1" smtClean="0"/>
              <a:t>Oppnevnes</a:t>
            </a:r>
            <a:r>
              <a:rPr lang="en-GB" dirty="0" smtClean="0"/>
              <a:t> </a:t>
            </a:r>
            <a:r>
              <a:rPr lang="en-GB" dirty="0" err="1" smtClean="0"/>
              <a:t>og</a:t>
            </a:r>
            <a:r>
              <a:rPr lang="en-GB" dirty="0" smtClean="0"/>
              <a:t> </a:t>
            </a:r>
            <a:r>
              <a:rPr lang="en-GB" dirty="0" err="1" smtClean="0"/>
              <a:t>betales</a:t>
            </a:r>
            <a:r>
              <a:rPr lang="en-GB" dirty="0" smtClean="0"/>
              <a:t> </a:t>
            </a:r>
            <a:r>
              <a:rPr lang="en-GB" dirty="0" err="1" smtClean="0"/>
              <a:t>av</a:t>
            </a:r>
            <a:r>
              <a:rPr lang="en-GB" dirty="0" smtClean="0"/>
              <a:t> </a:t>
            </a:r>
          </a:p>
          <a:p>
            <a:pPr lvl="1"/>
            <a:r>
              <a:rPr lang="en-GB" dirty="0" err="1" smtClean="0"/>
              <a:t>Nemnd</a:t>
            </a:r>
            <a:endParaRPr lang="en-GB" dirty="0" smtClean="0"/>
          </a:p>
          <a:p>
            <a:pPr lvl="1"/>
            <a:r>
              <a:rPr lang="en-GB" dirty="0" err="1" smtClean="0"/>
              <a:t>Retten</a:t>
            </a:r>
            <a:endParaRPr lang="en-GB" dirty="0" smtClean="0"/>
          </a:p>
          <a:p>
            <a:pPr lvl="1"/>
            <a:r>
              <a:rPr lang="en-GB" dirty="0" err="1" smtClean="0"/>
              <a:t>Kommunen</a:t>
            </a:r>
            <a:endParaRPr lang="en-GB" dirty="0" smtClean="0"/>
          </a:p>
          <a:p>
            <a:pPr lvl="1"/>
            <a:r>
              <a:rPr lang="en-GB" dirty="0" err="1" smtClean="0"/>
              <a:t>Privat</a:t>
            </a:r>
            <a:r>
              <a:rPr lang="en-GB" dirty="0" smtClean="0"/>
              <a:t> part (</a:t>
            </a:r>
            <a:r>
              <a:rPr lang="en-GB" dirty="0" err="1" smtClean="0"/>
              <a:t>foreldre</a:t>
            </a:r>
            <a:r>
              <a:rPr lang="en-GB" dirty="0" smtClean="0"/>
              <a:t>)</a:t>
            </a:r>
          </a:p>
          <a:p>
            <a:r>
              <a:rPr lang="en-GB" dirty="0" err="1" smtClean="0"/>
              <a:t>Oftest</a:t>
            </a:r>
            <a:r>
              <a:rPr lang="en-GB" dirty="0" smtClean="0"/>
              <a:t> </a:t>
            </a:r>
            <a:r>
              <a:rPr lang="en-GB" dirty="0" err="1" smtClean="0"/>
              <a:t>psykologer</a:t>
            </a:r>
            <a:endParaRPr lang="en-GB" dirty="0" smtClean="0"/>
          </a:p>
          <a:p>
            <a:r>
              <a:rPr lang="en-GB" dirty="0" err="1" smtClean="0"/>
              <a:t>Foreldre</a:t>
            </a:r>
            <a:r>
              <a:rPr lang="en-GB" dirty="0" smtClean="0"/>
              <a:t> </a:t>
            </a:r>
            <a:r>
              <a:rPr lang="en-GB" dirty="0" err="1" smtClean="0"/>
              <a:t>og</a:t>
            </a:r>
            <a:r>
              <a:rPr lang="en-GB" dirty="0" smtClean="0"/>
              <a:t> </a:t>
            </a:r>
            <a:r>
              <a:rPr lang="en-GB" dirty="0" err="1" smtClean="0"/>
              <a:t>kommune</a:t>
            </a:r>
            <a:r>
              <a:rPr lang="en-GB" dirty="0" smtClean="0"/>
              <a:t> </a:t>
            </a:r>
            <a:r>
              <a:rPr lang="en-GB" dirty="0" err="1" smtClean="0"/>
              <a:t>kan</a:t>
            </a:r>
            <a:r>
              <a:rPr lang="en-GB" dirty="0" smtClean="0"/>
              <a:t> </a:t>
            </a:r>
            <a:r>
              <a:rPr lang="en-GB" dirty="0" err="1" smtClean="0"/>
              <a:t>kommentere</a:t>
            </a:r>
            <a:r>
              <a:rPr lang="en-GB" dirty="0" smtClean="0"/>
              <a:t> </a:t>
            </a:r>
            <a:r>
              <a:rPr lang="en-GB" dirty="0" err="1" smtClean="0"/>
              <a:t>på</a:t>
            </a:r>
            <a:r>
              <a:rPr lang="en-GB" dirty="0" smtClean="0"/>
              <a:t> </a:t>
            </a:r>
            <a:r>
              <a:rPr lang="en-GB" dirty="0" err="1" smtClean="0"/>
              <a:t>valg</a:t>
            </a:r>
            <a:r>
              <a:rPr lang="en-GB" dirty="0" smtClean="0"/>
              <a:t> </a:t>
            </a:r>
            <a:r>
              <a:rPr lang="en-GB" dirty="0" err="1" smtClean="0"/>
              <a:t>av</a:t>
            </a:r>
            <a:r>
              <a:rPr lang="en-GB" dirty="0" smtClean="0"/>
              <a:t> </a:t>
            </a:r>
            <a:r>
              <a:rPr lang="en-GB" dirty="0" err="1" smtClean="0"/>
              <a:t>sakkyndig</a:t>
            </a:r>
            <a:r>
              <a:rPr lang="en-GB" dirty="0" smtClean="0"/>
              <a:t>, men </a:t>
            </a:r>
            <a:r>
              <a:rPr lang="en-GB" dirty="0" err="1" smtClean="0"/>
              <a:t>har</a:t>
            </a:r>
            <a:r>
              <a:rPr lang="en-GB" dirty="0" smtClean="0"/>
              <a:t> </a:t>
            </a:r>
            <a:r>
              <a:rPr lang="en-GB" dirty="0" err="1" smtClean="0"/>
              <a:t>ikke</a:t>
            </a:r>
            <a:r>
              <a:rPr lang="en-GB" dirty="0" smtClean="0"/>
              <a:t> </a:t>
            </a:r>
            <a:r>
              <a:rPr lang="en-GB" dirty="0" err="1" smtClean="0"/>
              <a:t>formell</a:t>
            </a:r>
            <a:r>
              <a:rPr lang="en-GB" dirty="0" smtClean="0"/>
              <a:t> </a:t>
            </a:r>
            <a:r>
              <a:rPr lang="en-GB" dirty="0" err="1" smtClean="0"/>
              <a:t>innflytelse</a:t>
            </a:r>
            <a:endParaRPr lang="en-GB" dirty="0" smtClean="0"/>
          </a:p>
          <a:p>
            <a:r>
              <a:rPr lang="en-GB" dirty="0" err="1" smtClean="0"/>
              <a:t>Oppgavebeskrivelse</a:t>
            </a:r>
            <a:r>
              <a:rPr lang="en-GB" dirty="0" smtClean="0"/>
              <a:t> / </a:t>
            </a:r>
            <a:r>
              <a:rPr lang="en-GB" dirty="0" err="1" smtClean="0"/>
              <a:t>mandat</a:t>
            </a:r>
            <a:r>
              <a:rPr lang="en-GB" dirty="0" smtClean="0"/>
              <a:t> </a:t>
            </a:r>
            <a:r>
              <a:rPr lang="en-GB" dirty="0" err="1" smtClean="0"/>
              <a:t>gis</a:t>
            </a:r>
            <a:r>
              <a:rPr lang="en-GB" dirty="0" smtClean="0"/>
              <a:t> </a:t>
            </a:r>
            <a:r>
              <a:rPr lang="en-GB" dirty="0" err="1" smtClean="0"/>
              <a:t>av</a:t>
            </a:r>
            <a:r>
              <a:rPr lang="en-GB" dirty="0" smtClean="0"/>
              <a:t> </a:t>
            </a:r>
            <a:r>
              <a:rPr lang="en-GB" dirty="0" err="1" smtClean="0"/>
              <a:t>oppdragsgiver</a:t>
            </a:r>
            <a:endParaRPr lang="en-GB" dirty="0" smtClean="0"/>
          </a:p>
          <a:p>
            <a:endParaRPr lang="en-GB" dirty="0" smtClean="0"/>
          </a:p>
        </p:txBody>
      </p:sp>
    </p:spTree>
    <p:extLst>
      <p:ext uri="{BB962C8B-B14F-4D97-AF65-F5344CB8AC3E}">
        <p14:creationId xmlns:p14="http://schemas.microsoft.com/office/powerpoint/2010/main" xmlns="" val="1390619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err="1" smtClean="0"/>
              <a:t>Lukurativ</a:t>
            </a:r>
            <a:r>
              <a:rPr lang="en-GB" dirty="0" smtClean="0"/>
              <a:t> business</a:t>
            </a:r>
            <a:endParaRPr lang="en-GB" dirty="0"/>
          </a:p>
        </p:txBody>
      </p:sp>
      <p:sp>
        <p:nvSpPr>
          <p:cNvPr id="3" name="Plassholder for innhold 2"/>
          <p:cNvSpPr>
            <a:spLocks noGrp="1"/>
          </p:cNvSpPr>
          <p:nvPr>
            <p:ph idx="1"/>
          </p:nvPr>
        </p:nvSpPr>
        <p:spPr/>
        <p:txBody>
          <a:bodyPr/>
          <a:lstStyle/>
          <a:p>
            <a:r>
              <a:rPr lang="en-GB" dirty="0" err="1" smtClean="0"/>
              <a:t>Barnesakkyndige</a:t>
            </a:r>
            <a:r>
              <a:rPr lang="en-GB" dirty="0" smtClean="0"/>
              <a:t> </a:t>
            </a:r>
            <a:r>
              <a:rPr lang="en-GB" dirty="0" err="1" smtClean="0"/>
              <a:t>tjener</a:t>
            </a:r>
            <a:r>
              <a:rPr lang="en-GB" dirty="0" smtClean="0"/>
              <a:t> </a:t>
            </a:r>
            <a:r>
              <a:rPr lang="en-GB" dirty="0" err="1" smtClean="0"/>
              <a:t>veldig</a:t>
            </a:r>
            <a:r>
              <a:rPr lang="en-GB" dirty="0" smtClean="0"/>
              <a:t> </a:t>
            </a:r>
            <a:r>
              <a:rPr lang="en-GB" dirty="0" err="1" smtClean="0"/>
              <a:t>mye</a:t>
            </a:r>
            <a:r>
              <a:rPr lang="en-GB" dirty="0" smtClean="0"/>
              <a:t> </a:t>
            </a:r>
            <a:r>
              <a:rPr lang="en-GB" dirty="0" err="1" smtClean="0"/>
              <a:t>penger</a:t>
            </a:r>
            <a:endParaRPr lang="en-GB" dirty="0" smtClean="0"/>
          </a:p>
          <a:p>
            <a:r>
              <a:rPr lang="en-GB" dirty="0" err="1" smtClean="0"/>
              <a:t>Advokatene</a:t>
            </a:r>
            <a:r>
              <a:rPr lang="en-GB" dirty="0" smtClean="0"/>
              <a:t> </a:t>
            </a:r>
            <a:r>
              <a:rPr lang="en-GB" dirty="0" err="1" smtClean="0"/>
              <a:t>tjener</a:t>
            </a:r>
            <a:r>
              <a:rPr lang="en-GB" dirty="0" smtClean="0"/>
              <a:t> </a:t>
            </a:r>
            <a:r>
              <a:rPr lang="en-GB" dirty="0" err="1" smtClean="0"/>
              <a:t>også</a:t>
            </a:r>
            <a:r>
              <a:rPr lang="en-GB" dirty="0" smtClean="0"/>
              <a:t> </a:t>
            </a:r>
            <a:r>
              <a:rPr lang="en-GB" dirty="0" err="1" smtClean="0"/>
              <a:t>veldig</a:t>
            </a:r>
            <a:r>
              <a:rPr lang="en-GB" dirty="0" smtClean="0"/>
              <a:t> </a:t>
            </a:r>
            <a:r>
              <a:rPr lang="en-GB" dirty="0" err="1" smtClean="0"/>
              <a:t>mye</a:t>
            </a:r>
            <a:r>
              <a:rPr lang="en-GB" dirty="0" smtClean="0"/>
              <a:t> </a:t>
            </a:r>
            <a:r>
              <a:rPr lang="en-GB" dirty="0" err="1" smtClean="0"/>
              <a:t>penger</a:t>
            </a:r>
            <a:endParaRPr lang="en-GB" dirty="0" smtClean="0"/>
          </a:p>
          <a:p>
            <a:endParaRPr lang="en-GB" dirty="0"/>
          </a:p>
        </p:txBody>
      </p:sp>
    </p:spTree>
    <p:extLst>
      <p:ext uri="{BB962C8B-B14F-4D97-AF65-F5344CB8AC3E}">
        <p14:creationId xmlns:p14="http://schemas.microsoft.com/office/powerpoint/2010/main" xmlns="" val="158485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Barnesakkyndig kommisjon (BSK)</a:t>
            </a:r>
            <a:endParaRPr lang="nb-NO" dirty="0"/>
          </a:p>
        </p:txBody>
      </p:sp>
      <p:pic>
        <p:nvPicPr>
          <p:cNvPr id="4" name="Plassholder for innhold 3"/>
          <p:cNvPicPr>
            <a:picLocks noGrp="1" noChangeAspect="1"/>
          </p:cNvPicPr>
          <p:nvPr>
            <p:ph idx="1"/>
          </p:nvPr>
        </p:nvPicPr>
        <p:blipFill>
          <a:blip r:embed="rId2"/>
          <a:srcRect l="-104596" r="-104596"/>
          <a:stretch>
            <a:fillRect/>
          </a:stretch>
        </p:blipFill>
        <p:spPr/>
      </p:pic>
    </p:spTree>
    <p:extLst>
      <p:ext uri="{BB962C8B-B14F-4D97-AF65-F5344CB8AC3E}">
        <p14:creationId xmlns:p14="http://schemas.microsoft.com/office/powerpoint/2010/main" xmlns="" val="30642050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er bra med BSK? </a:t>
            </a:r>
            <a:endParaRPr lang="nb-NO" dirty="0"/>
          </a:p>
        </p:txBody>
      </p:sp>
      <p:sp>
        <p:nvSpPr>
          <p:cNvPr id="3" name="Plassholder for innhold 2"/>
          <p:cNvSpPr>
            <a:spLocks noGrp="1"/>
          </p:cNvSpPr>
          <p:nvPr>
            <p:ph idx="1"/>
          </p:nvPr>
        </p:nvSpPr>
        <p:spPr/>
        <p:txBody>
          <a:bodyPr/>
          <a:lstStyle/>
          <a:p>
            <a:r>
              <a:rPr lang="nb-NO" dirty="0" smtClean="0"/>
              <a:t>Kvalitetssikrer </a:t>
            </a:r>
          </a:p>
          <a:p>
            <a:r>
              <a:rPr lang="nb-NO" dirty="0" smtClean="0"/>
              <a:t>Skjerper den sakkyndige</a:t>
            </a:r>
          </a:p>
          <a:p>
            <a:r>
              <a:rPr lang="nb-NO" dirty="0" smtClean="0"/>
              <a:t>Kan gi retten/nemnda bedre beslutningsgrunnlag</a:t>
            </a:r>
          </a:p>
          <a:p>
            <a:r>
              <a:rPr lang="nb-NO" dirty="0" smtClean="0"/>
              <a:t>Behandler saker anonymt</a:t>
            </a:r>
            <a:endParaRPr lang="nb-NO" dirty="0"/>
          </a:p>
        </p:txBody>
      </p:sp>
    </p:spTree>
    <p:extLst>
      <p:ext uri="{BB962C8B-B14F-4D97-AF65-F5344CB8AC3E}">
        <p14:creationId xmlns:p14="http://schemas.microsoft.com/office/powerpoint/2010/main" xmlns="" val="812853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254001" y="0"/>
            <a:ext cx="8612841" cy="5715000"/>
          </a:xfrm>
          <a:prstGeom prst="rect">
            <a:avLst/>
          </a:prstGeom>
        </p:spPr>
      </p:pic>
      <p:sp>
        <p:nvSpPr>
          <p:cNvPr id="5" name="TekstSylinder 4"/>
          <p:cNvSpPr txBox="1"/>
          <p:nvPr/>
        </p:nvSpPr>
        <p:spPr>
          <a:xfrm>
            <a:off x="7520913" y="5407223"/>
            <a:ext cx="1388195" cy="369332"/>
          </a:xfrm>
          <a:prstGeom prst="rect">
            <a:avLst/>
          </a:prstGeom>
          <a:noFill/>
        </p:spPr>
        <p:txBody>
          <a:bodyPr wrap="none" rtlCol="0">
            <a:spAutoFit/>
          </a:bodyPr>
          <a:lstStyle/>
          <a:p>
            <a:r>
              <a:rPr lang="nb-NO" dirty="0" err="1" smtClean="0">
                <a:solidFill>
                  <a:schemeClr val="bg1"/>
                </a:solidFill>
              </a:rPr>
              <a:t>www.nrk.no</a:t>
            </a:r>
            <a:endParaRPr lang="nb-NO" dirty="0">
              <a:solidFill>
                <a:schemeClr val="bg1"/>
              </a:solidFill>
            </a:endParaRPr>
          </a:p>
        </p:txBody>
      </p:sp>
    </p:spTree>
    <p:extLst>
      <p:ext uri="{BB962C8B-B14F-4D97-AF65-F5344CB8AC3E}">
        <p14:creationId xmlns:p14="http://schemas.microsoft.com/office/powerpoint/2010/main" xmlns="" val="11819949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Hva kan være problematisk med BSK</a:t>
            </a:r>
            <a:endParaRPr lang="nb-NO" dirty="0"/>
          </a:p>
        </p:txBody>
      </p:sp>
      <p:sp>
        <p:nvSpPr>
          <p:cNvPr id="3" name="Plassholder for innhold 2"/>
          <p:cNvSpPr>
            <a:spLocks noGrp="1"/>
          </p:cNvSpPr>
          <p:nvPr>
            <p:ph idx="1"/>
          </p:nvPr>
        </p:nvSpPr>
        <p:spPr/>
        <p:txBody>
          <a:bodyPr/>
          <a:lstStyle/>
          <a:p>
            <a:r>
              <a:rPr lang="nb-NO" dirty="0" smtClean="0"/>
              <a:t>Kommisjonen har kun rapporten å basere seg på</a:t>
            </a:r>
          </a:p>
          <a:p>
            <a:r>
              <a:rPr lang="nb-NO" dirty="0" smtClean="0"/>
              <a:t>Blir sett som en godkjenningsinstans</a:t>
            </a:r>
          </a:p>
          <a:p>
            <a:r>
              <a:rPr lang="nb-NO" dirty="0" smtClean="0"/>
              <a:t>Kan bli en </a:t>
            </a:r>
            <a:r>
              <a:rPr lang="nb-NO" b="1" dirty="0" smtClean="0"/>
              <a:t>ansiktsløs</a:t>
            </a:r>
            <a:r>
              <a:rPr lang="nb-NO" dirty="0" smtClean="0"/>
              <a:t> aktør i retten/nemnda</a:t>
            </a:r>
          </a:p>
          <a:p>
            <a:r>
              <a:rPr lang="nb-NO" dirty="0" smtClean="0"/>
              <a:t>Saker blir utsatt</a:t>
            </a:r>
          </a:p>
          <a:p>
            <a:endParaRPr lang="nb-NO" dirty="0" smtClean="0"/>
          </a:p>
        </p:txBody>
      </p:sp>
    </p:spTree>
    <p:extLst>
      <p:ext uri="{BB962C8B-B14F-4D97-AF65-F5344CB8AC3E}">
        <p14:creationId xmlns:p14="http://schemas.microsoft.com/office/powerpoint/2010/main" xmlns="" val="7390450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smtClean="0"/>
              <a:t>I </a:t>
            </a:r>
            <a:r>
              <a:rPr lang="en-GB" dirty="0" err="1" smtClean="0"/>
              <a:t>går</a:t>
            </a:r>
            <a:r>
              <a:rPr lang="en-GB" dirty="0" smtClean="0"/>
              <a:t> </a:t>
            </a:r>
            <a:r>
              <a:rPr lang="en-GB" dirty="0" err="1" smtClean="0"/>
              <a:t>aftes</a:t>
            </a:r>
            <a:endParaRPr lang="en-GB" dirty="0"/>
          </a:p>
        </p:txBody>
      </p:sp>
      <p:sp>
        <p:nvSpPr>
          <p:cNvPr id="3" name="Plassholder for innhold 2"/>
          <p:cNvSpPr>
            <a:spLocks noGrp="1"/>
          </p:cNvSpPr>
          <p:nvPr>
            <p:ph idx="1"/>
          </p:nvPr>
        </p:nvSpPr>
        <p:spPr/>
        <p:txBody>
          <a:bodyPr/>
          <a:lstStyle/>
          <a:p>
            <a:r>
              <a:rPr lang="en-GB" dirty="0" err="1" smtClean="0"/>
              <a:t>Ekspertmøde</a:t>
            </a:r>
            <a:r>
              <a:rPr lang="en-GB" dirty="0" smtClean="0"/>
              <a:t> </a:t>
            </a:r>
            <a:r>
              <a:rPr lang="en-GB" dirty="0" err="1" smtClean="0"/>
              <a:t>ved</a:t>
            </a:r>
            <a:r>
              <a:rPr lang="en-GB" dirty="0" smtClean="0"/>
              <a:t> </a:t>
            </a:r>
            <a:r>
              <a:rPr lang="en-GB" dirty="0" err="1" smtClean="0"/>
              <a:t>Valby</a:t>
            </a:r>
            <a:r>
              <a:rPr lang="en-GB" dirty="0" smtClean="0"/>
              <a:t> </a:t>
            </a:r>
            <a:r>
              <a:rPr lang="en-GB" dirty="0" err="1" smtClean="0"/>
              <a:t>Kulturhus</a:t>
            </a:r>
            <a:r>
              <a:rPr lang="en-GB" dirty="0" smtClean="0"/>
              <a:t>	</a:t>
            </a:r>
            <a:endParaRPr lang="en-GB" dirty="0"/>
          </a:p>
        </p:txBody>
      </p:sp>
    </p:spTree>
    <p:extLst>
      <p:ext uri="{BB962C8B-B14F-4D97-AF65-F5344CB8AC3E}">
        <p14:creationId xmlns:p14="http://schemas.microsoft.com/office/powerpoint/2010/main" xmlns="" val="3057115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Hva er hensikten med den sakkyndige rapporten?</a:t>
            </a:r>
            <a:endParaRPr lang="nb-NO" dirty="0"/>
          </a:p>
        </p:txBody>
      </p:sp>
      <p:sp>
        <p:nvSpPr>
          <p:cNvPr id="3" name="Plassholder for innhold 2"/>
          <p:cNvSpPr>
            <a:spLocks noGrp="1"/>
          </p:cNvSpPr>
          <p:nvPr>
            <p:ph idx="1"/>
          </p:nvPr>
        </p:nvSpPr>
        <p:spPr/>
        <p:txBody>
          <a:bodyPr/>
          <a:lstStyle/>
          <a:p>
            <a:endParaRPr lang="nb-NO" dirty="0" smtClean="0"/>
          </a:p>
          <a:p>
            <a:endParaRPr lang="nb-NO" dirty="0"/>
          </a:p>
          <a:p>
            <a:r>
              <a:rPr lang="nb-NO" dirty="0" smtClean="0"/>
              <a:t>Bidra til best mulig opplysning av saken.</a:t>
            </a:r>
            <a:endParaRPr lang="nb-NO" dirty="0"/>
          </a:p>
        </p:txBody>
      </p:sp>
    </p:spTree>
    <p:extLst>
      <p:ext uri="{BB962C8B-B14F-4D97-AF65-F5344CB8AC3E}">
        <p14:creationId xmlns:p14="http://schemas.microsoft.com/office/powerpoint/2010/main" xmlns="" val="22638910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Forslag til forbedring</a:t>
            </a:r>
            <a:endParaRPr lang="nb-NO" dirty="0"/>
          </a:p>
        </p:txBody>
      </p:sp>
      <p:sp>
        <p:nvSpPr>
          <p:cNvPr id="3" name="Plassholder for innhold 2"/>
          <p:cNvSpPr>
            <a:spLocks noGrp="1"/>
          </p:cNvSpPr>
          <p:nvPr>
            <p:ph idx="1"/>
          </p:nvPr>
        </p:nvSpPr>
        <p:spPr/>
        <p:txBody>
          <a:bodyPr/>
          <a:lstStyle/>
          <a:p>
            <a:endParaRPr lang="nb-NO" dirty="0" smtClean="0"/>
          </a:p>
          <a:p>
            <a:endParaRPr lang="nb-NO" dirty="0"/>
          </a:p>
          <a:p>
            <a:r>
              <a:rPr lang="nb-NO" dirty="0" smtClean="0"/>
              <a:t>BSK kan gi foreløpig tilbakemelding til den sakkyndige. Det gir mulighet til å rette opp og gi ytterligere opplysninger. </a:t>
            </a:r>
            <a:endParaRPr lang="nb-NO" dirty="0"/>
          </a:p>
        </p:txBody>
      </p:sp>
    </p:spTree>
    <p:extLst>
      <p:ext uri="{BB962C8B-B14F-4D97-AF65-F5344CB8AC3E}">
        <p14:creationId xmlns:p14="http://schemas.microsoft.com/office/powerpoint/2010/main" xmlns="" val="12959119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2501900" y="0"/>
            <a:ext cx="4121020" cy="5715000"/>
          </a:xfrm>
          <a:prstGeom prst="rect">
            <a:avLst/>
          </a:prstGeom>
        </p:spPr>
      </p:pic>
    </p:spTree>
    <p:extLst>
      <p:ext uri="{BB962C8B-B14F-4D97-AF65-F5344CB8AC3E}">
        <p14:creationId xmlns:p14="http://schemas.microsoft.com/office/powerpoint/2010/main" xmlns="" val="31593622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err="1" smtClean="0"/>
              <a:t>Akuttplasseringer</a:t>
            </a:r>
            <a:endParaRPr lang="en-GB" dirty="0"/>
          </a:p>
        </p:txBody>
      </p:sp>
      <p:sp>
        <p:nvSpPr>
          <p:cNvPr id="3" name="Plassholder for innhold 2"/>
          <p:cNvSpPr>
            <a:spLocks noGrp="1"/>
          </p:cNvSpPr>
          <p:nvPr>
            <p:ph idx="1"/>
          </p:nvPr>
        </p:nvSpPr>
        <p:spPr/>
        <p:txBody>
          <a:bodyPr/>
          <a:lstStyle/>
          <a:p>
            <a:r>
              <a:rPr lang="en-GB" dirty="0" err="1" smtClean="0"/>
              <a:t>Ofte</a:t>
            </a:r>
            <a:r>
              <a:rPr lang="en-GB" dirty="0" smtClean="0"/>
              <a:t> </a:t>
            </a:r>
            <a:r>
              <a:rPr lang="en-GB" dirty="0" err="1" smtClean="0"/>
              <a:t>barnevern</a:t>
            </a:r>
            <a:r>
              <a:rPr lang="en-GB" dirty="0" smtClean="0"/>
              <a:t> </a:t>
            </a:r>
            <a:r>
              <a:rPr lang="en-GB" dirty="0" err="1" smtClean="0"/>
              <a:t>og</a:t>
            </a:r>
            <a:r>
              <a:rPr lang="en-GB" dirty="0" smtClean="0"/>
              <a:t> </a:t>
            </a:r>
            <a:r>
              <a:rPr lang="en-GB" dirty="0" err="1" smtClean="0"/>
              <a:t>politi</a:t>
            </a:r>
            <a:r>
              <a:rPr lang="en-GB" dirty="0" smtClean="0"/>
              <a:t> </a:t>
            </a:r>
            <a:r>
              <a:rPr lang="en-GB" dirty="0" err="1" smtClean="0"/>
              <a:t>i</a:t>
            </a:r>
            <a:r>
              <a:rPr lang="en-GB" dirty="0" smtClean="0"/>
              <a:t> </a:t>
            </a:r>
            <a:r>
              <a:rPr lang="en-GB" dirty="0" err="1" smtClean="0"/>
              <a:t>samarbeid</a:t>
            </a:r>
            <a:endParaRPr lang="en-GB" dirty="0" smtClean="0"/>
          </a:p>
          <a:p>
            <a:r>
              <a:rPr lang="en-GB" dirty="0" err="1" smtClean="0"/>
              <a:t>Alltid</a:t>
            </a:r>
            <a:r>
              <a:rPr lang="en-GB" dirty="0" smtClean="0"/>
              <a:t> en </a:t>
            </a:r>
            <a:r>
              <a:rPr lang="en-GB" dirty="0" err="1" smtClean="0"/>
              <a:t>stor</a:t>
            </a:r>
            <a:r>
              <a:rPr lang="en-GB" dirty="0" smtClean="0"/>
              <a:t> </a:t>
            </a:r>
            <a:r>
              <a:rPr lang="en-GB" dirty="0" err="1" smtClean="0"/>
              <a:t>belastning</a:t>
            </a:r>
            <a:endParaRPr lang="en-GB" dirty="0" smtClean="0"/>
          </a:p>
          <a:p>
            <a:r>
              <a:rPr lang="en-GB" dirty="0" err="1" smtClean="0"/>
              <a:t>Ofte</a:t>
            </a:r>
            <a:r>
              <a:rPr lang="en-GB" dirty="0" smtClean="0"/>
              <a:t> </a:t>
            </a:r>
            <a:r>
              <a:rPr lang="en-GB" dirty="0" err="1" smtClean="0"/>
              <a:t>psykologisk</a:t>
            </a:r>
            <a:r>
              <a:rPr lang="en-GB" dirty="0" smtClean="0"/>
              <a:t> </a:t>
            </a:r>
            <a:r>
              <a:rPr lang="en-GB" dirty="0" err="1" smtClean="0"/>
              <a:t>traumatiserende</a:t>
            </a:r>
            <a:endParaRPr lang="en-GB" dirty="0" smtClean="0"/>
          </a:p>
          <a:p>
            <a:endParaRPr lang="en-GB" dirty="0"/>
          </a:p>
        </p:txBody>
      </p:sp>
    </p:spTree>
    <p:extLst>
      <p:ext uri="{BB962C8B-B14F-4D97-AF65-F5344CB8AC3E}">
        <p14:creationId xmlns:p14="http://schemas.microsoft.com/office/powerpoint/2010/main" xmlns="" val="31626945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en-GB" dirty="0" err="1" smtClean="0"/>
              <a:t>Hvor</a:t>
            </a:r>
            <a:r>
              <a:rPr lang="en-GB" dirty="0" smtClean="0"/>
              <a:t> </a:t>
            </a:r>
            <a:r>
              <a:rPr lang="en-GB" dirty="0" err="1" smtClean="0"/>
              <a:t>skal</a:t>
            </a:r>
            <a:r>
              <a:rPr lang="en-GB" dirty="0" smtClean="0"/>
              <a:t> man </a:t>
            </a:r>
            <a:r>
              <a:rPr lang="en-GB" dirty="0" err="1" smtClean="0"/>
              <a:t>klage</a:t>
            </a:r>
            <a:r>
              <a:rPr lang="en-GB" dirty="0" smtClean="0"/>
              <a:t>?</a:t>
            </a:r>
            <a:endParaRPr lang="en-GB" dirty="0"/>
          </a:p>
        </p:txBody>
      </p:sp>
      <p:sp>
        <p:nvSpPr>
          <p:cNvPr id="6" name="Plassholder for innhold 5"/>
          <p:cNvSpPr>
            <a:spLocks noGrp="1"/>
          </p:cNvSpPr>
          <p:nvPr>
            <p:ph idx="1"/>
          </p:nvPr>
        </p:nvSpPr>
        <p:spPr/>
        <p:txBody>
          <a:bodyPr/>
          <a:lstStyle/>
          <a:p>
            <a:r>
              <a:rPr lang="en-GB" dirty="0" err="1"/>
              <a:t>Fylkesmannen</a:t>
            </a:r>
            <a:r>
              <a:rPr lang="en-GB" dirty="0"/>
              <a:t> (</a:t>
            </a:r>
            <a:r>
              <a:rPr lang="en-GB" dirty="0" err="1"/>
              <a:t>statsamtmannen</a:t>
            </a:r>
            <a:r>
              <a:rPr lang="en-GB" dirty="0" smtClean="0"/>
              <a:t>)</a:t>
            </a:r>
          </a:p>
          <a:p>
            <a:r>
              <a:rPr lang="en-GB" dirty="0" err="1" smtClean="0"/>
              <a:t>Kommunen</a:t>
            </a:r>
            <a:endParaRPr lang="en-GB" dirty="0" smtClean="0"/>
          </a:p>
          <a:p>
            <a:r>
              <a:rPr lang="en-GB" dirty="0" smtClean="0"/>
              <a:t>Media (</a:t>
            </a:r>
            <a:r>
              <a:rPr lang="en-GB" dirty="0" err="1" smtClean="0"/>
              <a:t>anbefales</a:t>
            </a:r>
            <a:r>
              <a:rPr lang="en-GB" dirty="0" smtClean="0"/>
              <a:t> </a:t>
            </a:r>
            <a:r>
              <a:rPr lang="en-GB" dirty="0" err="1" smtClean="0"/>
              <a:t>ikke</a:t>
            </a:r>
            <a:r>
              <a:rPr lang="en-GB" dirty="0" smtClean="0"/>
              <a:t>)</a:t>
            </a:r>
          </a:p>
          <a:p>
            <a:r>
              <a:rPr lang="en-GB" dirty="0" err="1" smtClean="0"/>
              <a:t>Sosiale</a:t>
            </a:r>
            <a:r>
              <a:rPr lang="en-GB" dirty="0" smtClean="0"/>
              <a:t> </a:t>
            </a:r>
            <a:r>
              <a:rPr lang="en-GB" dirty="0" err="1" smtClean="0"/>
              <a:t>medier</a:t>
            </a:r>
            <a:r>
              <a:rPr lang="en-GB" dirty="0" smtClean="0"/>
              <a:t> (</a:t>
            </a:r>
            <a:r>
              <a:rPr lang="en-GB" dirty="0" err="1" smtClean="0"/>
              <a:t>anbefales</a:t>
            </a:r>
            <a:r>
              <a:rPr lang="en-GB" dirty="0" smtClean="0"/>
              <a:t> </a:t>
            </a:r>
            <a:r>
              <a:rPr lang="en-GB" dirty="0" err="1" smtClean="0"/>
              <a:t>absolutt</a:t>
            </a:r>
            <a:r>
              <a:rPr lang="en-GB" dirty="0" smtClean="0"/>
              <a:t> </a:t>
            </a:r>
            <a:r>
              <a:rPr lang="en-GB" dirty="0" err="1" smtClean="0"/>
              <a:t>ikke</a:t>
            </a:r>
            <a:r>
              <a:rPr lang="en-GB" dirty="0" smtClean="0"/>
              <a:t>)</a:t>
            </a:r>
            <a:endParaRPr lang="en-GB" dirty="0"/>
          </a:p>
        </p:txBody>
      </p:sp>
    </p:spTree>
    <p:extLst>
      <p:ext uri="{BB962C8B-B14F-4D97-AF65-F5344CB8AC3E}">
        <p14:creationId xmlns:p14="http://schemas.microsoft.com/office/powerpoint/2010/main" xmlns="" val="989380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err="1" smtClean="0"/>
              <a:t>Barnevernets</a:t>
            </a:r>
            <a:r>
              <a:rPr lang="en-GB" dirty="0" smtClean="0"/>
              <a:t> </a:t>
            </a:r>
            <a:r>
              <a:rPr lang="en-GB" dirty="0" err="1" smtClean="0"/>
              <a:t>omdømme</a:t>
            </a:r>
            <a:r>
              <a:rPr lang="en-GB" dirty="0" smtClean="0"/>
              <a:t> (</a:t>
            </a:r>
            <a:r>
              <a:rPr lang="en-GB" dirty="0" err="1" smtClean="0"/>
              <a:t>ry</a:t>
            </a:r>
            <a:r>
              <a:rPr lang="en-GB" dirty="0" smtClean="0"/>
              <a:t>)</a:t>
            </a:r>
            <a:endParaRPr lang="en-GB" dirty="0"/>
          </a:p>
        </p:txBody>
      </p:sp>
      <p:sp>
        <p:nvSpPr>
          <p:cNvPr id="3" name="Plassholder for innhold 2"/>
          <p:cNvSpPr>
            <a:spLocks noGrp="1"/>
          </p:cNvSpPr>
          <p:nvPr>
            <p:ph idx="1"/>
          </p:nvPr>
        </p:nvSpPr>
        <p:spPr/>
        <p:txBody>
          <a:bodyPr/>
          <a:lstStyle/>
          <a:p>
            <a:r>
              <a:rPr lang="en-GB" dirty="0" err="1" smtClean="0"/>
              <a:t>Har</a:t>
            </a:r>
            <a:r>
              <a:rPr lang="en-GB" dirty="0" smtClean="0"/>
              <a:t> </a:t>
            </a:r>
            <a:r>
              <a:rPr lang="en-GB" dirty="0" err="1" smtClean="0"/>
              <a:t>generelt</a:t>
            </a:r>
            <a:r>
              <a:rPr lang="en-GB" dirty="0" smtClean="0"/>
              <a:t> et </a:t>
            </a:r>
            <a:r>
              <a:rPr lang="en-GB" dirty="0" err="1" smtClean="0"/>
              <a:t>godt</a:t>
            </a:r>
            <a:r>
              <a:rPr lang="en-GB" dirty="0" smtClean="0"/>
              <a:t> </a:t>
            </a:r>
            <a:r>
              <a:rPr lang="en-GB" dirty="0" err="1" smtClean="0"/>
              <a:t>omdømme</a:t>
            </a:r>
            <a:r>
              <a:rPr lang="en-GB" dirty="0" smtClean="0"/>
              <a:t>, men </a:t>
            </a:r>
            <a:r>
              <a:rPr lang="en-GB" dirty="0" err="1" smtClean="0"/>
              <a:t>kritikerne</a:t>
            </a:r>
            <a:r>
              <a:rPr lang="en-GB" dirty="0" smtClean="0"/>
              <a:t> </a:t>
            </a:r>
            <a:r>
              <a:rPr lang="en-GB" dirty="0" err="1" smtClean="0"/>
              <a:t>er</a:t>
            </a:r>
            <a:r>
              <a:rPr lang="en-GB" dirty="0" smtClean="0"/>
              <a:t> mange</a:t>
            </a:r>
            <a:endParaRPr lang="en-GB" dirty="0"/>
          </a:p>
        </p:txBody>
      </p:sp>
    </p:spTree>
    <p:extLst>
      <p:ext uri="{BB962C8B-B14F-4D97-AF65-F5344CB8AC3E}">
        <p14:creationId xmlns:p14="http://schemas.microsoft.com/office/powerpoint/2010/main" xmlns="" val="23876166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err="1" smtClean="0"/>
              <a:t>Forhold</a:t>
            </a:r>
            <a:r>
              <a:rPr lang="en-GB" dirty="0" smtClean="0"/>
              <a:t> </a:t>
            </a:r>
            <a:r>
              <a:rPr lang="en-GB" dirty="0" err="1" smtClean="0"/>
              <a:t>deg</a:t>
            </a:r>
            <a:r>
              <a:rPr lang="en-GB" dirty="0" smtClean="0"/>
              <a:t> </a:t>
            </a:r>
            <a:r>
              <a:rPr lang="en-GB" dirty="0" err="1" smtClean="0"/>
              <a:t>til</a:t>
            </a:r>
            <a:r>
              <a:rPr lang="en-GB" dirty="0" smtClean="0"/>
              <a:t> </a:t>
            </a:r>
            <a:r>
              <a:rPr lang="en-GB" dirty="0" err="1" smtClean="0"/>
              <a:t>frykten</a:t>
            </a:r>
            <a:endParaRPr lang="en-GB" dirty="0"/>
          </a:p>
        </p:txBody>
      </p:sp>
      <p:pic>
        <p:nvPicPr>
          <p:cNvPr id="6" name="Plassholder for innhold 5"/>
          <p:cNvPicPr>
            <a:picLocks noGrp="1" noChangeAspect="1"/>
          </p:cNvPicPr>
          <p:nvPr>
            <p:ph idx="1"/>
          </p:nvPr>
        </p:nvPicPr>
        <p:blipFill>
          <a:blip r:embed="rId2"/>
          <a:srcRect l="5769" r="5769"/>
          <a:stretch>
            <a:fillRect/>
          </a:stretch>
        </p:blipFill>
        <p:spPr/>
      </p:pic>
      <p:pic>
        <p:nvPicPr>
          <p:cNvPr id="7" name="Bilde 6"/>
          <p:cNvPicPr>
            <a:picLocks noChangeAspect="1"/>
          </p:cNvPicPr>
          <p:nvPr/>
        </p:nvPicPr>
        <p:blipFill>
          <a:blip r:embed="rId3"/>
          <a:stretch>
            <a:fillRect/>
          </a:stretch>
        </p:blipFill>
        <p:spPr>
          <a:xfrm>
            <a:off x="1701800" y="0"/>
            <a:ext cx="5739956" cy="5715000"/>
          </a:xfrm>
          <a:prstGeom prst="rect">
            <a:avLst/>
          </a:prstGeom>
        </p:spPr>
      </p:pic>
    </p:spTree>
    <p:extLst>
      <p:ext uri="{BB962C8B-B14F-4D97-AF65-F5344CB8AC3E}">
        <p14:creationId xmlns:p14="http://schemas.microsoft.com/office/powerpoint/2010/main" xmlns="" val="116380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nodeType="clickEffect">
                                  <p:stCondLst>
                                    <p:cond delay="0"/>
                                  </p:stCondLst>
                                  <p:childTnLst>
                                    <p:anim calcmode="lin" valueType="num">
                                      <p:cBhvr additive="base">
                                        <p:cTn id="12" dur="500"/>
                                        <p:tgtEl>
                                          <p:spTgt spid="6"/>
                                        </p:tgtEl>
                                        <p:attrNameLst>
                                          <p:attrName>ppt_y</p:attrName>
                                        </p:attrNameLst>
                                      </p:cBhvr>
                                      <p:tavLst>
                                        <p:tav tm="0">
                                          <p:val>
                                            <p:strVal val="#ppt_y"/>
                                          </p:val>
                                        </p:tav>
                                        <p:tav tm="100000">
                                          <p:val>
                                            <p:strVal val="#ppt_y+#ppt_h*1.125000"/>
                                          </p:val>
                                        </p:tav>
                                      </p:tavLst>
                                    </p:anim>
                                    <p:animEffect transition="out" filter="wipe(down)">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2" presetClass="entr" presetSubtype="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dertittel 5"/>
          <p:cNvSpPr>
            <a:spLocks noGrp="1"/>
          </p:cNvSpPr>
          <p:nvPr>
            <p:ph type="subTitle" idx="1"/>
          </p:nvPr>
        </p:nvSpPr>
        <p:spPr/>
        <p:txBody>
          <a:bodyPr/>
          <a:lstStyle/>
          <a:p>
            <a:endParaRPr lang="en-GB"/>
          </a:p>
        </p:txBody>
      </p:sp>
      <p:sp>
        <p:nvSpPr>
          <p:cNvPr id="5" name="Tittel 4"/>
          <p:cNvSpPr>
            <a:spLocks noGrp="1"/>
          </p:cNvSpPr>
          <p:nvPr>
            <p:ph type="ctrTitle"/>
          </p:nvPr>
        </p:nvSpPr>
        <p:spPr/>
        <p:txBody>
          <a:bodyPr>
            <a:normAutofit fontScale="90000"/>
          </a:bodyPr>
          <a:lstStyle/>
          <a:p>
            <a:r>
              <a:rPr lang="en-GB" dirty="0" err="1" smtClean="0"/>
              <a:t>Barnevernet</a:t>
            </a:r>
            <a:r>
              <a:rPr lang="en-GB" dirty="0" smtClean="0"/>
              <a:t> </a:t>
            </a:r>
            <a:r>
              <a:rPr lang="en-GB" dirty="0" err="1" smtClean="0"/>
              <a:t>og</a:t>
            </a:r>
            <a:r>
              <a:rPr lang="en-GB" dirty="0" smtClean="0"/>
              <a:t> </a:t>
            </a:r>
            <a:r>
              <a:rPr lang="en-GB" dirty="0" err="1" smtClean="0"/>
              <a:t>innvandrerfamiliene</a:t>
            </a:r>
            <a:endParaRPr lang="en-GB" dirty="0"/>
          </a:p>
        </p:txBody>
      </p:sp>
    </p:spTree>
    <p:extLst>
      <p:ext uri="{BB962C8B-B14F-4D97-AF65-F5344CB8AC3E}">
        <p14:creationId xmlns:p14="http://schemas.microsoft.com/office/powerpoint/2010/main" xmlns="" val="17756132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Vi prøver å se Norge utenfra</a:t>
            </a:r>
            <a:endParaRPr lang="nb-NO" dirty="0"/>
          </a:p>
        </p:txBody>
      </p:sp>
      <p:pic>
        <p:nvPicPr>
          <p:cNvPr id="4" name="Plassholder for innhold 3"/>
          <p:cNvPicPr>
            <a:picLocks noGrp="1" noChangeAspect="1"/>
          </p:cNvPicPr>
          <p:nvPr>
            <p:ph idx="1"/>
          </p:nvPr>
        </p:nvPicPr>
        <p:blipFill>
          <a:blip r:embed="rId2"/>
          <a:srcRect l="-62900" r="-62900"/>
          <a:stretch>
            <a:fill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6032980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Norge</a:t>
            </a:r>
            <a:endParaRPr lang="nb-NO" dirty="0"/>
          </a:p>
        </p:txBody>
      </p:sp>
      <p:pic>
        <p:nvPicPr>
          <p:cNvPr id="10" name="Plassholder for innhold 9"/>
          <p:cNvPicPr>
            <a:picLocks noGrp="1" noChangeAspect="1"/>
          </p:cNvPicPr>
          <p:nvPr>
            <p:ph idx="1"/>
          </p:nvPr>
        </p:nvPicPr>
        <p:blipFill>
          <a:blip r:embed="rId2"/>
          <a:srcRect l="-31385" r="-31385"/>
          <a:stretch>
            <a:fillRect/>
          </a:stretch>
        </p:blipFill>
        <p:spPr/>
      </p:pic>
      <p:sp>
        <p:nvSpPr>
          <p:cNvPr id="5" name="TekstSylinder 4"/>
          <p:cNvSpPr txBox="1"/>
          <p:nvPr/>
        </p:nvSpPr>
        <p:spPr>
          <a:xfrm>
            <a:off x="2755533" y="5110780"/>
            <a:ext cx="3390734" cy="369332"/>
          </a:xfrm>
          <a:prstGeom prst="rect">
            <a:avLst/>
          </a:prstGeom>
          <a:noFill/>
        </p:spPr>
        <p:txBody>
          <a:bodyPr wrap="none" rtlCol="0">
            <a:spAutoFit/>
          </a:bodyPr>
          <a:lstStyle/>
          <a:p>
            <a:r>
              <a:rPr lang="nb-NO" dirty="0" smtClean="0"/>
              <a:t>Verdens beste land å være barn i. </a:t>
            </a:r>
            <a:endParaRPr lang="nb-NO" dirty="0"/>
          </a:p>
        </p:txBody>
      </p:sp>
    </p:spTree>
    <p:extLst>
      <p:ext uri="{BB962C8B-B14F-4D97-AF65-F5344CB8AC3E}">
        <p14:creationId xmlns:p14="http://schemas.microsoft.com/office/powerpoint/2010/main" xmlns="" val="3345703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342900" y="0"/>
            <a:ext cx="8458200" cy="5715000"/>
          </a:xfrm>
          <a:prstGeom prst="rect">
            <a:avLst/>
          </a:prstGeom>
        </p:spPr>
      </p:pic>
    </p:spTree>
    <p:extLst>
      <p:ext uri="{BB962C8B-B14F-4D97-AF65-F5344CB8AC3E}">
        <p14:creationId xmlns:p14="http://schemas.microsoft.com/office/powerpoint/2010/main" xmlns="" val="23918782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Afghanistan</a:t>
            </a:r>
            <a:endParaRPr lang="nb-NO" dirty="0"/>
          </a:p>
        </p:txBody>
      </p:sp>
      <p:pic>
        <p:nvPicPr>
          <p:cNvPr id="4" name="Plassholder for innhold 3"/>
          <p:cNvPicPr>
            <a:picLocks noGrp="1" noChangeAspect="1"/>
          </p:cNvPicPr>
          <p:nvPr>
            <p:ph idx="1"/>
          </p:nvPr>
        </p:nvPicPr>
        <p:blipFill>
          <a:blip r:embed="rId2"/>
          <a:srcRect l="-31898" r="-31898"/>
          <a:stretch>
            <a:fillRect/>
          </a:stretch>
        </p:blipFill>
        <p:spPr>
          <a:xfrm>
            <a:off x="685802" y="1432889"/>
            <a:ext cx="7770813" cy="3547519"/>
          </a:xfrm>
        </p:spPr>
      </p:pic>
      <p:sp>
        <p:nvSpPr>
          <p:cNvPr id="7" name="TekstSylinder 6"/>
          <p:cNvSpPr txBox="1"/>
          <p:nvPr/>
        </p:nvSpPr>
        <p:spPr>
          <a:xfrm>
            <a:off x="2755533" y="5110780"/>
            <a:ext cx="4057083" cy="369332"/>
          </a:xfrm>
          <a:prstGeom prst="rect">
            <a:avLst/>
          </a:prstGeom>
          <a:noFill/>
        </p:spPr>
        <p:txBody>
          <a:bodyPr wrap="none" rtlCol="0">
            <a:spAutoFit/>
          </a:bodyPr>
          <a:lstStyle/>
          <a:p>
            <a:r>
              <a:rPr lang="nb-NO" dirty="0" smtClean="0"/>
              <a:t>Ett av verdens verste land å være barn i. </a:t>
            </a:r>
            <a:endParaRPr lang="nb-NO" dirty="0"/>
          </a:p>
        </p:txBody>
      </p:sp>
    </p:spTree>
    <p:extLst>
      <p:ext uri="{BB962C8B-B14F-4D97-AF65-F5344CB8AC3E}">
        <p14:creationId xmlns:p14="http://schemas.microsoft.com/office/powerpoint/2010/main" xmlns="" val="2435863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0" y="152400"/>
            <a:ext cx="9144000" cy="5387051"/>
          </a:xfrm>
          <a:prstGeom prst="rect">
            <a:avLst/>
          </a:prstGeom>
        </p:spPr>
      </p:pic>
    </p:spTree>
    <p:extLst>
      <p:ext uri="{BB962C8B-B14F-4D97-AF65-F5344CB8AC3E}">
        <p14:creationId xmlns:p14="http://schemas.microsoft.com/office/powerpoint/2010/main" xmlns="" val="7481303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1"/>
          </p:nvPr>
        </p:nvSpPr>
        <p:spPr/>
        <p:txBody>
          <a:bodyPr/>
          <a:lstStyle/>
          <a:p>
            <a:endParaRPr lang="nb-NO"/>
          </a:p>
        </p:txBody>
      </p:sp>
      <p:sp>
        <p:nvSpPr>
          <p:cNvPr id="2" name="Tittel 1"/>
          <p:cNvSpPr>
            <a:spLocks noGrp="1"/>
          </p:cNvSpPr>
          <p:nvPr>
            <p:ph type="ctrTitle"/>
          </p:nvPr>
        </p:nvSpPr>
        <p:spPr/>
        <p:txBody>
          <a:bodyPr/>
          <a:lstStyle/>
          <a:p>
            <a:r>
              <a:rPr lang="nb-NO" dirty="0" smtClean="0"/>
              <a:t>En tidsreise</a:t>
            </a:r>
            <a:endParaRPr lang="nb-NO" dirty="0"/>
          </a:p>
        </p:txBody>
      </p:sp>
    </p:spTree>
    <p:extLst>
      <p:ext uri="{BB962C8B-B14F-4D97-AF65-F5344CB8AC3E}">
        <p14:creationId xmlns:p14="http://schemas.microsoft.com/office/powerpoint/2010/main" xmlns="" val="3601022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79378" y="99500"/>
            <a:ext cx="4783599" cy="2689964"/>
          </a:xfrm>
          <a:prstGeom prst="rect">
            <a:avLst/>
          </a:prstGeom>
        </p:spPr>
      </p:pic>
      <p:pic>
        <p:nvPicPr>
          <p:cNvPr id="3" name="Bilde 2"/>
          <p:cNvPicPr>
            <a:picLocks noChangeAspect="1"/>
          </p:cNvPicPr>
          <p:nvPr/>
        </p:nvPicPr>
        <p:blipFill>
          <a:blip r:embed="rId3">
            <a:duotone>
              <a:schemeClr val="bg2">
                <a:shade val="45000"/>
                <a:satMod val="135000"/>
              </a:schemeClr>
              <a:prstClr val="white"/>
            </a:duotone>
            <a:alphaModFix/>
            <a:extLst>
              <a:ext uri="{BEBA8EAE-BF5A-486C-A8C5-ECC9F3942E4B}">
                <a14:imgProps xmlns:a14="http://schemas.microsoft.com/office/drawing/2010/main" xmlns="">
                  <a14:imgLayer r:embed="rId4">
                    <a14:imgEffect>
                      <a14:saturation sat="0"/>
                    </a14:imgEffect>
                  </a14:imgLayer>
                </a14:imgProps>
              </a:ext>
            </a:extLst>
          </a:blip>
          <a:stretch>
            <a:fillRect/>
          </a:stretch>
        </p:blipFill>
        <p:spPr>
          <a:xfrm>
            <a:off x="3511344" y="2935221"/>
            <a:ext cx="5111032" cy="2550090"/>
          </a:xfrm>
          <a:prstGeom prst="rect">
            <a:avLst/>
          </a:prstGeom>
          <a:ln>
            <a:noFill/>
          </a:ln>
          <a:effectLst>
            <a:outerShdw blurRad="292100" dist="139700" dir="2700000" algn="tl" rotWithShape="0">
              <a:srgbClr val="333333">
                <a:alpha val="65000"/>
              </a:srgbClr>
            </a:outerShdw>
          </a:effectLst>
        </p:spPr>
      </p:pic>
      <p:sp>
        <p:nvSpPr>
          <p:cNvPr id="4" name="TekstSylinder 3"/>
          <p:cNvSpPr txBox="1"/>
          <p:nvPr/>
        </p:nvSpPr>
        <p:spPr>
          <a:xfrm>
            <a:off x="5567762" y="1099911"/>
            <a:ext cx="1173481" cy="369332"/>
          </a:xfrm>
          <a:prstGeom prst="rect">
            <a:avLst/>
          </a:prstGeom>
          <a:noFill/>
        </p:spPr>
        <p:txBody>
          <a:bodyPr wrap="none" rtlCol="0">
            <a:spAutoFit/>
          </a:bodyPr>
          <a:lstStyle/>
          <a:p>
            <a:r>
              <a:rPr lang="nb-NO" dirty="0" smtClean="0"/>
              <a:t>Oslo 1918</a:t>
            </a:r>
            <a:endParaRPr lang="nb-NO" dirty="0"/>
          </a:p>
        </p:txBody>
      </p:sp>
      <p:sp>
        <p:nvSpPr>
          <p:cNvPr id="5" name="TekstSylinder 4"/>
          <p:cNvSpPr txBox="1"/>
          <p:nvPr/>
        </p:nvSpPr>
        <p:spPr>
          <a:xfrm>
            <a:off x="1558515" y="3996419"/>
            <a:ext cx="1173481" cy="369332"/>
          </a:xfrm>
          <a:prstGeom prst="rect">
            <a:avLst/>
          </a:prstGeom>
          <a:noFill/>
        </p:spPr>
        <p:txBody>
          <a:bodyPr wrap="none" rtlCol="0">
            <a:spAutoFit/>
          </a:bodyPr>
          <a:lstStyle/>
          <a:p>
            <a:r>
              <a:rPr lang="nb-NO" dirty="0" smtClean="0"/>
              <a:t>Oslo 2018</a:t>
            </a:r>
            <a:endParaRPr lang="nb-NO" dirty="0"/>
          </a:p>
        </p:txBody>
      </p:sp>
    </p:spTree>
    <p:extLst>
      <p:ext uri="{BB962C8B-B14F-4D97-AF65-F5344CB8AC3E}">
        <p14:creationId xmlns:p14="http://schemas.microsoft.com/office/powerpoint/2010/main" xmlns="" val="35616069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BEBA8EAE-BF5A-486C-A8C5-ECC9F3942E4B}">
                <a14:imgProps xmlns:a14="http://schemas.microsoft.com/office/drawing/2010/main" xmlns="">
                  <a14:imgLayer r:embed="rId3">
                    <a14:imgEffect>
                      <a14:saturation sat="0"/>
                    </a14:imgEffect>
                  </a14:imgLayer>
                </a14:imgProps>
              </a:ext>
            </a:extLst>
          </a:blip>
          <a:stretch>
            <a:fillRect/>
          </a:stretch>
        </p:blipFill>
        <p:spPr>
          <a:xfrm>
            <a:off x="128311" y="117021"/>
            <a:ext cx="3904657" cy="2422979"/>
          </a:xfrm>
          <a:prstGeom prst="rect">
            <a:avLst/>
          </a:prstGeom>
          <a:ln>
            <a:noFill/>
          </a:ln>
          <a:effectLst>
            <a:outerShdw blurRad="292100" dist="139700" dir="2700000" algn="tl" rotWithShape="0">
              <a:srgbClr val="333333">
                <a:alpha val="65000"/>
              </a:srgbClr>
            </a:outerShdw>
          </a:effectLst>
        </p:spPr>
      </p:pic>
      <p:pic>
        <p:nvPicPr>
          <p:cNvPr id="3" name="Bilde 2"/>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xmlns="">
                  <a14:imgLayer r:embed="rId5">
                    <a14:imgEffect>
                      <a14:saturation sat="0"/>
                    </a14:imgEffect>
                  </a14:imgLayer>
                </a14:imgProps>
              </a:ext>
            </a:extLst>
          </a:blip>
          <a:stretch>
            <a:fillRect/>
          </a:stretch>
        </p:blipFill>
        <p:spPr>
          <a:xfrm>
            <a:off x="4032968" y="2765132"/>
            <a:ext cx="5111032" cy="2550090"/>
          </a:xfrm>
          <a:prstGeom prst="rect">
            <a:avLst/>
          </a:prstGeom>
          <a:ln>
            <a:noFill/>
          </a:ln>
          <a:effectLst>
            <a:outerShdw blurRad="292100" dist="139700" dir="2700000" algn="tl" rotWithShape="0">
              <a:srgbClr val="333333">
                <a:alpha val="65000"/>
              </a:srgbClr>
            </a:outerShdw>
          </a:effectLst>
        </p:spPr>
      </p:pic>
      <p:sp>
        <p:nvSpPr>
          <p:cNvPr id="4" name="TekstSylinder 3"/>
          <p:cNvSpPr txBox="1"/>
          <p:nvPr/>
        </p:nvSpPr>
        <p:spPr>
          <a:xfrm>
            <a:off x="5567762" y="1099911"/>
            <a:ext cx="1312904" cy="369332"/>
          </a:xfrm>
          <a:prstGeom prst="rect">
            <a:avLst/>
          </a:prstGeom>
          <a:noFill/>
        </p:spPr>
        <p:txBody>
          <a:bodyPr wrap="none" rtlCol="0">
            <a:spAutoFit/>
          </a:bodyPr>
          <a:lstStyle/>
          <a:p>
            <a:r>
              <a:rPr lang="nb-NO" dirty="0" smtClean="0"/>
              <a:t>Kabul 2018</a:t>
            </a:r>
            <a:endParaRPr lang="nb-NO" dirty="0"/>
          </a:p>
        </p:txBody>
      </p:sp>
      <p:sp>
        <p:nvSpPr>
          <p:cNvPr id="5" name="TekstSylinder 4"/>
          <p:cNvSpPr txBox="1"/>
          <p:nvPr/>
        </p:nvSpPr>
        <p:spPr>
          <a:xfrm>
            <a:off x="1728610" y="3769632"/>
            <a:ext cx="1173481" cy="369332"/>
          </a:xfrm>
          <a:prstGeom prst="rect">
            <a:avLst/>
          </a:prstGeom>
          <a:noFill/>
        </p:spPr>
        <p:txBody>
          <a:bodyPr wrap="none" rtlCol="0">
            <a:spAutoFit/>
          </a:bodyPr>
          <a:lstStyle/>
          <a:p>
            <a:r>
              <a:rPr lang="nb-NO" dirty="0" smtClean="0"/>
              <a:t>Oslo 2018</a:t>
            </a:r>
            <a:endParaRPr lang="nb-NO" dirty="0"/>
          </a:p>
        </p:txBody>
      </p:sp>
    </p:spTree>
    <p:extLst>
      <p:ext uri="{BB962C8B-B14F-4D97-AF65-F5344CB8AC3E}">
        <p14:creationId xmlns:p14="http://schemas.microsoft.com/office/powerpoint/2010/main" xmlns="" val="6953987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282740" y="605065"/>
            <a:ext cx="2371328" cy="3254375"/>
          </a:xfrm>
          <a:prstGeom prst="rect">
            <a:avLst/>
          </a:prstGeom>
          <a:ln>
            <a:noFill/>
          </a:ln>
          <a:effectLst>
            <a:outerShdw blurRad="292100" dist="139700" dir="2700000" algn="tl" rotWithShape="0">
              <a:srgbClr val="333333">
                <a:alpha val="65000"/>
              </a:srgbClr>
            </a:outerShdw>
          </a:effectLst>
        </p:spPr>
      </p:pic>
      <p:pic>
        <p:nvPicPr>
          <p:cNvPr id="3" name="Bilde 2"/>
          <p:cNvPicPr>
            <a:picLocks noChangeAspect="1"/>
          </p:cNvPicPr>
          <p:nvPr/>
        </p:nvPicPr>
        <p:blipFill>
          <a:blip r:embed="rId3"/>
          <a:stretch>
            <a:fillRect/>
          </a:stretch>
        </p:blipFill>
        <p:spPr>
          <a:xfrm>
            <a:off x="4719415" y="605065"/>
            <a:ext cx="3810000" cy="2451100"/>
          </a:xfrm>
          <a:prstGeom prst="rect">
            <a:avLst/>
          </a:prstGeom>
          <a:ln>
            <a:noFill/>
          </a:ln>
          <a:effectLst>
            <a:outerShdw blurRad="292100" dist="139700" dir="2700000" algn="tl" rotWithShape="0">
              <a:srgbClr val="333333">
                <a:alpha val="65000"/>
              </a:srgbClr>
            </a:outerShdw>
          </a:effectLst>
        </p:spPr>
      </p:pic>
      <p:sp>
        <p:nvSpPr>
          <p:cNvPr id="4" name="TekstSylinder 3"/>
          <p:cNvSpPr txBox="1"/>
          <p:nvPr/>
        </p:nvSpPr>
        <p:spPr>
          <a:xfrm>
            <a:off x="1417455" y="4683125"/>
            <a:ext cx="1324288" cy="369332"/>
          </a:xfrm>
          <a:prstGeom prst="rect">
            <a:avLst/>
          </a:prstGeom>
          <a:noFill/>
        </p:spPr>
        <p:txBody>
          <a:bodyPr wrap="none" rtlCol="0">
            <a:spAutoFit/>
          </a:bodyPr>
          <a:lstStyle/>
          <a:p>
            <a:r>
              <a:rPr lang="nb-NO" dirty="0" smtClean="0"/>
              <a:t>Norge 1920</a:t>
            </a:r>
            <a:endParaRPr lang="nb-NO" dirty="0"/>
          </a:p>
        </p:txBody>
      </p:sp>
      <p:sp>
        <p:nvSpPr>
          <p:cNvPr id="5" name="TekstSylinder 4"/>
          <p:cNvSpPr txBox="1"/>
          <p:nvPr/>
        </p:nvSpPr>
        <p:spPr>
          <a:xfrm>
            <a:off x="5318290" y="4683125"/>
            <a:ext cx="2557799" cy="369332"/>
          </a:xfrm>
          <a:prstGeom prst="rect">
            <a:avLst/>
          </a:prstGeom>
          <a:noFill/>
        </p:spPr>
        <p:txBody>
          <a:bodyPr wrap="none" rtlCol="0">
            <a:spAutoFit/>
          </a:bodyPr>
          <a:lstStyle/>
          <a:p>
            <a:r>
              <a:rPr lang="nb-NO" dirty="0" smtClean="0"/>
              <a:t>Mange andre land, 2018</a:t>
            </a:r>
            <a:endParaRPr lang="nb-NO" dirty="0"/>
          </a:p>
        </p:txBody>
      </p:sp>
    </p:spTree>
    <p:extLst>
      <p:ext uri="{BB962C8B-B14F-4D97-AF65-F5344CB8AC3E}">
        <p14:creationId xmlns:p14="http://schemas.microsoft.com/office/powerpoint/2010/main" xmlns="" val="33055798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smtClean="0"/>
              <a:t>Hva får vi da?</a:t>
            </a:r>
            <a:endParaRPr lang="nb-NO" dirty="0"/>
          </a:p>
        </p:txBody>
      </p:sp>
      <p:pic>
        <p:nvPicPr>
          <p:cNvPr id="5" name="Bilde 4"/>
          <p:cNvPicPr>
            <a:picLocks noChangeAspect="1"/>
          </p:cNvPicPr>
          <p:nvPr/>
        </p:nvPicPr>
        <p:blipFill>
          <a:blip r:embed="rId2"/>
          <a:stretch>
            <a:fillRect/>
          </a:stretch>
        </p:blipFill>
        <p:spPr>
          <a:xfrm>
            <a:off x="842966" y="0"/>
            <a:ext cx="7105006" cy="2551927"/>
          </a:xfrm>
          <a:prstGeom prst="rect">
            <a:avLst/>
          </a:prstGeom>
        </p:spPr>
      </p:pic>
    </p:spTree>
    <p:extLst>
      <p:ext uri="{BB962C8B-B14F-4D97-AF65-F5344CB8AC3E}">
        <p14:creationId xmlns:p14="http://schemas.microsoft.com/office/powerpoint/2010/main" xmlns="" val="15003461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752090"/>
            <a:ext cx="7772400" cy="815340"/>
          </a:xfrm>
        </p:spPr>
        <p:txBody>
          <a:bodyPr>
            <a:normAutofit fontScale="90000"/>
          </a:bodyPr>
          <a:lstStyle/>
          <a:p>
            <a:r>
              <a:rPr lang="nb-NO" sz="7200" dirty="0" smtClean="0"/>
              <a:t>”Barnevernet stjeler barna”</a:t>
            </a:r>
            <a:endParaRPr lang="nb-NO" sz="7200" dirty="0"/>
          </a:p>
        </p:txBody>
      </p:sp>
    </p:spTree>
    <p:extLst>
      <p:ext uri="{BB962C8B-B14F-4D97-AF65-F5344CB8AC3E}">
        <p14:creationId xmlns:p14="http://schemas.microsoft.com/office/powerpoint/2010/main" xmlns="" val="262957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0" y="279400"/>
            <a:ext cx="9144000" cy="5142331"/>
          </a:xfrm>
          <a:prstGeom prst="rect">
            <a:avLst/>
          </a:prstGeom>
        </p:spPr>
      </p:pic>
    </p:spTree>
    <p:extLst>
      <p:ext uri="{BB962C8B-B14F-4D97-AF65-F5344CB8AC3E}">
        <p14:creationId xmlns:p14="http://schemas.microsoft.com/office/powerpoint/2010/main" xmlns="" val="27493662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err="1" smtClean="0"/>
              <a:t>Siste</a:t>
            </a:r>
            <a:r>
              <a:rPr lang="en-GB" dirty="0" smtClean="0"/>
              <a:t> </a:t>
            </a:r>
            <a:r>
              <a:rPr lang="en-GB" dirty="0" err="1" smtClean="0"/>
              <a:t>nytt</a:t>
            </a:r>
            <a:endParaRPr lang="en-GB" dirty="0"/>
          </a:p>
        </p:txBody>
      </p:sp>
      <p:pic>
        <p:nvPicPr>
          <p:cNvPr id="4" name="Plassholder for innhold 3"/>
          <p:cNvPicPr>
            <a:picLocks noGrp="1" noChangeAspect="1"/>
          </p:cNvPicPr>
          <p:nvPr>
            <p:ph idx="1"/>
          </p:nvPr>
        </p:nvPicPr>
        <p:blipFill>
          <a:blip r:embed="rId2"/>
          <a:srcRect t="-3239" b="-3239"/>
          <a:stretch>
            <a:fillRect/>
          </a:stretch>
        </p:blipFill>
        <p:spPr/>
      </p:pic>
    </p:spTree>
    <p:extLst>
      <p:ext uri="{BB962C8B-B14F-4D97-AF65-F5344CB8AC3E}">
        <p14:creationId xmlns:p14="http://schemas.microsoft.com/office/powerpoint/2010/main" xmlns="" val="403947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err="1" smtClean="0"/>
              <a:t>Hvem</a:t>
            </a:r>
            <a:r>
              <a:rPr lang="en-GB" dirty="0" smtClean="0"/>
              <a:t> </a:t>
            </a:r>
            <a:r>
              <a:rPr lang="en-GB" dirty="0" err="1" smtClean="0"/>
              <a:t>er</a:t>
            </a:r>
            <a:r>
              <a:rPr lang="en-GB" dirty="0" smtClean="0"/>
              <a:t> </a:t>
            </a:r>
            <a:r>
              <a:rPr lang="en-GB" dirty="0" err="1" smtClean="0"/>
              <a:t>jeg</a:t>
            </a:r>
            <a:r>
              <a:rPr lang="en-GB" dirty="0" smtClean="0"/>
              <a:t>?</a:t>
            </a:r>
            <a:endParaRPr lang="en-GB" dirty="0"/>
          </a:p>
        </p:txBody>
      </p:sp>
      <p:pic>
        <p:nvPicPr>
          <p:cNvPr id="9" name="Plassholder for innhold 8"/>
          <p:cNvPicPr>
            <a:picLocks noGrp="1" noChangeAspect="1"/>
          </p:cNvPicPr>
          <p:nvPr>
            <p:ph idx="1"/>
          </p:nvPr>
        </p:nvPicPr>
        <p:blipFill>
          <a:blip r:embed="rId2"/>
          <a:srcRect l="-49817" r="-49817"/>
          <a:stretch>
            <a:fillRect/>
          </a:stretch>
        </p:blipFill>
        <p:spPr>
          <a:prstGeom prst="rect">
            <a:avLst/>
          </a:prstGeom>
        </p:spPr>
      </p:pic>
      <p:sp>
        <p:nvSpPr>
          <p:cNvPr id="12" name="Plassholder for bunntekst 11"/>
          <p:cNvSpPr>
            <a:spLocks noGrp="1"/>
          </p:cNvSpPr>
          <p:nvPr>
            <p:ph type="ftr" sz="quarter" idx="11"/>
          </p:nvPr>
        </p:nvSpPr>
        <p:spPr/>
        <p:txBody>
          <a:bodyPr/>
          <a:lstStyle/>
          <a:p>
            <a:r>
              <a:rPr lang="nb-NO" smtClean="0"/>
              <a:t>Reidar Hjermann rh@hjermann.no</a:t>
            </a:r>
            <a:endParaRPr lang="nb-NO"/>
          </a:p>
        </p:txBody>
      </p:sp>
      <p:sp>
        <p:nvSpPr>
          <p:cNvPr id="13" name="Plassholder for lysbildenummer 12"/>
          <p:cNvSpPr>
            <a:spLocks noGrp="1"/>
          </p:cNvSpPr>
          <p:nvPr>
            <p:ph type="sldNum" sz="quarter" idx="12"/>
          </p:nvPr>
        </p:nvSpPr>
        <p:spPr/>
        <p:txBody>
          <a:bodyPr/>
          <a:lstStyle/>
          <a:p>
            <a:fld id="{FE5ACD73-910C-3E48-93A2-978C3D6B970A}" type="slidenum">
              <a:rPr lang="nb-NO" smtClean="0"/>
              <a:pPr/>
              <a:t>4</a:t>
            </a:fld>
            <a:endParaRPr lang="nb-NO"/>
          </a:p>
        </p:txBody>
      </p:sp>
      <p:sp>
        <p:nvSpPr>
          <p:cNvPr id="11" name="TekstSylinder 10"/>
          <p:cNvSpPr txBox="1"/>
          <p:nvPr/>
        </p:nvSpPr>
        <p:spPr>
          <a:xfrm>
            <a:off x="4665057" y="1825280"/>
            <a:ext cx="2595582" cy="2523768"/>
          </a:xfrm>
          <a:prstGeom prst="rect">
            <a:avLst/>
          </a:prstGeom>
          <a:noFill/>
        </p:spPr>
        <p:txBody>
          <a:bodyPr wrap="none" rtlCol="0">
            <a:spAutoFit/>
          </a:bodyPr>
          <a:lstStyle/>
          <a:p>
            <a:r>
              <a:rPr lang="en-GB" sz="1400" dirty="0" smtClean="0"/>
              <a:t>Far </a:t>
            </a:r>
            <a:r>
              <a:rPr lang="en-GB" sz="1400" dirty="0" err="1" smtClean="0"/>
              <a:t>og</a:t>
            </a:r>
            <a:r>
              <a:rPr lang="en-GB" sz="1400" dirty="0" smtClean="0"/>
              <a:t> </a:t>
            </a:r>
            <a:r>
              <a:rPr lang="en-GB" sz="1400" dirty="0" err="1" smtClean="0"/>
              <a:t>ektefelle</a:t>
            </a:r>
            <a:endParaRPr lang="en-GB" sz="1400" dirty="0" smtClean="0"/>
          </a:p>
          <a:p>
            <a:r>
              <a:rPr lang="en-GB" sz="1400" dirty="0" err="1" smtClean="0"/>
              <a:t>Tidligere</a:t>
            </a:r>
            <a:r>
              <a:rPr lang="en-GB" sz="1400" dirty="0" smtClean="0"/>
              <a:t> </a:t>
            </a:r>
            <a:r>
              <a:rPr lang="en-GB" sz="1400" dirty="0" err="1" smtClean="0"/>
              <a:t>fosterfar</a:t>
            </a:r>
            <a:endParaRPr lang="en-GB" sz="1400" dirty="0" smtClean="0"/>
          </a:p>
          <a:p>
            <a:r>
              <a:rPr lang="en-GB" sz="1400" dirty="0" smtClean="0"/>
              <a:t>49 </a:t>
            </a:r>
            <a:r>
              <a:rPr lang="en-GB" sz="1400" dirty="0" err="1" smtClean="0"/>
              <a:t>år</a:t>
            </a:r>
            <a:r>
              <a:rPr lang="en-GB" sz="1400" dirty="0" smtClean="0"/>
              <a:t> </a:t>
            </a:r>
            <a:r>
              <a:rPr lang="en-GB" sz="1400" dirty="0" err="1" smtClean="0"/>
              <a:t>gammel</a:t>
            </a:r>
            <a:endParaRPr lang="en-GB" sz="1400" dirty="0" smtClean="0"/>
          </a:p>
          <a:p>
            <a:r>
              <a:rPr lang="en-GB" sz="1400" dirty="0" smtClean="0"/>
              <a:t>Fra </a:t>
            </a:r>
            <a:r>
              <a:rPr lang="en-GB" sz="1400" dirty="0" err="1" smtClean="0"/>
              <a:t>Norge</a:t>
            </a:r>
            <a:endParaRPr lang="en-GB" sz="1400" dirty="0" smtClean="0"/>
          </a:p>
          <a:p>
            <a:r>
              <a:rPr lang="en-GB" sz="1400" dirty="0" err="1" smtClean="0"/>
              <a:t>Psykolog</a:t>
            </a:r>
            <a:endParaRPr lang="en-GB" sz="1400" dirty="0" smtClean="0"/>
          </a:p>
          <a:p>
            <a:r>
              <a:rPr lang="en-GB" sz="1400" dirty="0" err="1" smtClean="0"/>
              <a:t>Barneombud</a:t>
            </a:r>
            <a:r>
              <a:rPr lang="en-GB" sz="1400" dirty="0" smtClean="0"/>
              <a:t> 2004-2012</a:t>
            </a:r>
          </a:p>
          <a:p>
            <a:endParaRPr lang="en-GB" sz="1400" dirty="0"/>
          </a:p>
          <a:p>
            <a:r>
              <a:rPr lang="en-GB" sz="1400" dirty="0" err="1" smtClean="0"/>
              <a:t>Barnesakkyndig</a:t>
            </a:r>
            <a:endParaRPr lang="en-GB" sz="1400" dirty="0" smtClean="0"/>
          </a:p>
          <a:p>
            <a:r>
              <a:rPr lang="en-GB" sz="1400" dirty="0" err="1" smtClean="0"/>
              <a:t>Terapeut</a:t>
            </a:r>
            <a:endParaRPr lang="en-GB" sz="1400" dirty="0" smtClean="0"/>
          </a:p>
          <a:p>
            <a:r>
              <a:rPr lang="en-GB" sz="1400" dirty="0" err="1" smtClean="0"/>
              <a:t>Konsulent</a:t>
            </a:r>
            <a:r>
              <a:rPr lang="en-GB" sz="1400" dirty="0" smtClean="0"/>
              <a:t> </a:t>
            </a:r>
            <a:r>
              <a:rPr lang="en-GB" sz="1400" dirty="0" err="1" smtClean="0"/>
              <a:t>i</a:t>
            </a:r>
            <a:r>
              <a:rPr lang="en-GB" sz="1400" dirty="0" smtClean="0"/>
              <a:t> barns </a:t>
            </a:r>
            <a:r>
              <a:rPr lang="en-GB" sz="1400" dirty="0" err="1" smtClean="0"/>
              <a:t>rettigheter</a:t>
            </a:r>
            <a:endParaRPr lang="en-GB" sz="1400" dirty="0" smtClean="0"/>
          </a:p>
          <a:p>
            <a:endParaRPr lang="en-GB" dirty="0"/>
          </a:p>
        </p:txBody>
      </p:sp>
    </p:spTree>
    <p:extLst>
      <p:ext uri="{BB962C8B-B14F-4D97-AF65-F5344CB8AC3E}">
        <p14:creationId xmlns:p14="http://schemas.microsoft.com/office/powerpoint/2010/main" xmlns="" val="30172964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16685" y="207347"/>
            <a:ext cx="7770813" cy="1943877"/>
          </a:xfrm>
        </p:spPr>
        <p:txBody>
          <a:bodyPr>
            <a:normAutofit/>
          </a:bodyPr>
          <a:lstStyle/>
          <a:p>
            <a:r>
              <a:rPr lang="en-GB" dirty="0" err="1" smtClean="0"/>
              <a:t>Utfordringer</a:t>
            </a:r>
            <a:r>
              <a:rPr lang="en-GB" dirty="0" smtClean="0"/>
              <a:t> for </a:t>
            </a:r>
            <a:r>
              <a:rPr lang="en-GB" dirty="0" err="1" smtClean="0"/>
              <a:t>informasjonsstrategier</a:t>
            </a:r>
            <a:r>
              <a:rPr lang="en-GB" dirty="0" smtClean="0"/>
              <a:t> </a:t>
            </a:r>
            <a:r>
              <a:rPr lang="en-GB" dirty="0" err="1" smtClean="0"/>
              <a:t>overfor</a:t>
            </a:r>
            <a:r>
              <a:rPr lang="en-GB" dirty="0" smtClean="0"/>
              <a:t> </a:t>
            </a:r>
            <a:r>
              <a:rPr lang="en-GB" dirty="0" err="1" smtClean="0"/>
              <a:t>ikke-norske</a:t>
            </a:r>
            <a:endParaRPr lang="en-GB" dirty="0"/>
          </a:p>
        </p:txBody>
      </p:sp>
      <p:sp>
        <p:nvSpPr>
          <p:cNvPr id="3" name="Plassholder for innhold 2"/>
          <p:cNvSpPr>
            <a:spLocks noGrp="1"/>
          </p:cNvSpPr>
          <p:nvPr>
            <p:ph idx="1"/>
          </p:nvPr>
        </p:nvSpPr>
        <p:spPr>
          <a:xfrm>
            <a:off x="685802" y="2948570"/>
            <a:ext cx="7770813" cy="2278301"/>
          </a:xfrm>
        </p:spPr>
        <p:txBody>
          <a:bodyPr>
            <a:normAutofit/>
          </a:bodyPr>
          <a:lstStyle/>
          <a:p>
            <a:r>
              <a:rPr lang="nb-NO" dirty="0" smtClean="0"/>
              <a:t>Hvordan møte feilinformasjon uten å bryte taushetsplikten?</a:t>
            </a:r>
          </a:p>
          <a:p>
            <a:r>
              <a:rPr lang="nb-NO" dirty="0" smtClean="0"/>
              <a:t>Hvordan kommunisere til folk som ikke kan norsk?</a:t>
            </a:r>
          </a:p>
          <a:p>
            <a:r>
              <a:rPr lang="nb-NO" dirty="0" smtClean="0"/>
              <a:t>Hvordan </a:t>
            </a:r>
            <a:r>
              <a:rPr lang="nb-NO" noProof="1" smtClean="0"/>
              <a:t>kommunisere</a:t>
            </a:r>
            <a:r>
              <a:rPr lang="nb-NO" dirty="0" smtClean="0"/>
              <a:t> til de som ikke kan lese?</a:t>
            </a:r>
            <a:endParaRPr lang="nb-NO" dirty="0"/>
          </a:p>
        </p:txBody>
      </p:sp>
    </p:spTree>
    <p:extLst>
      <p:ext uri="{BB962C8B-B14F-4D97-AF65-F5344CB8AC3E}">
        <p14:creationId xmlns:p14="http://schemas.microsoft.com/office/powerpoint/2010/main" xmlns="" val="29983303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Barnevern og innvandrerforeldre</a:t>
            </a:r>
            <a:endParaRPr lang="nb-NO" dirty="0"/>
          </a:p>
        </p:txBody>
      </p:sp>
      <p:sp>
        <p:nvSpPr>
          <p:cNvPr id="3" name="Plassholder for innhold 2"/>
          <p:cNvSpPr>
            <a:spLocks noGrp="1"/>
          </p:cNvSpPr>
          <p:nvPr>
            <p:ph idx="1"/>
          </p:nvPr>
        </p:nvSpPr>
        <p:spPr/>
        <p:txBody>
          <a:bodyPr/>
          <a:lstStyle/>
          <a:p>
            <a:r>
              <a:rPr lang="nb-NO" dirty="0" smtClean="0"/>
              <a:t>Innvandrerforeldre er ofte veldig redd for barnevern</a:t>
            </a:r>
          </a:p>
          <a:p>
            <a:r>
              <a:rPr lang="nb-NO" dirty="0" smtClean="0"/>
              <a:t>De store internasjonale mediesakene skremmer</a:t>
            </a:r>
          </a:p>
          <a:p>
            <a:r>
              <a:rPr lang="nb-NO" dirty="0" smtClean="0"/>
              <a:t>Foreldre har sendt barna ut av landet bare de får en innkallelse til møte hos barnevernet</a:t>
            </a:r>
          </a:p>
          <a:p>
            <a:pPr marL="0" indent="0">
              <a:buNone/>
            </a:pPr>
            <a:endParaRPr lang="nb-NO" dirty="0"/>
          </a:p>
        </p:txBody>
      </p:sp>
    </p:spTree>
    <p:extLst>
      <p:ext uri="{BB962C8B-B14F-4D97-AF65-F5344CB8AC3E}">
        <p14:creationId xmlns:p14="http://schemas.microsoft.com/office/powerpoint/2010/main" xmlns="" val="28456784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0" y="372235"/>
            <a:ext cx="9144000" cy="5135418"/>
          </a:xfrm>
          <a:prstGeom prst="rect">
            <a:avLst/>
          </a:prstGeom>
        </p:spPr>
      </p:pic>
    </p:spTree>
    <p:extLst>
      <p:ext uri="{BB962C8B-B14F-4D97-AF65-F5344CB8AC3E}">
        <p14:creationId xmlns:p14="http://schemas.microsoft.com/office/powerpoint/2010/main" xmlns="" val="42620865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0" y="279400"/>
            <a:ext cx="9144000" cy="5143500"/>
          </a:xfrm>
          <a:prstGeom prst="rect">
            <a:avLst/>
          </a:prstGeom>
        </p:spPr>
      </p:pic>
    </p:spTree>
    <p:extLst>
      <p:ext uri="{BB962C8B-B14F-4D97-AF65-F5344CB8AC3E}">
        <p14:creationId xmlns:p14="http://schemas.microsoft.com/office/powerpoint/2010/main" xmlns="" val="40882795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0" y="279400"/>
            <a:ext cx="9144000" cy="5143500"/>
          </a:xfrm>
          <a:prstGeom prst="rect">
            <a:avLst/>
          </a:prstGeom>
        </p:spPr>
      </p:pic>
    </p:spTree>
    <p:extLst>
      <p:ext uri="{BB962C8B-B14F-4D97-AF65-F5344CB8AC3E}">
        <p14:creationId xmlns:p14="http://schemas.microsoft.com/office/powerpoint/2010/main" xmlns="" val="26397479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Bilde 3"/>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400175" y="623094"/>
            <a:ext cx="6343650" cy="446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799915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11413" y="1033198"/>
            <a:ext cx="4000500" cy="469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Rektangel 1"/>
          <p:cNvSpPr>
            <a:spLocks noChangeArrowheads="1"/>
          </p:cNvSpPr>
          <p:nvPr/>
        </p:nvSpPr>
        <p:spPr bwMode="auto">
          <a:xfrm>
            <a:off x="1576388" y="277813"/>
            <a:ext cx="5909991" cy="61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107000"/>
              </a:lnSpc>
              <a:spcAft>
                <a:spcPts val="800"/>
              </a:spcAft>
            </a:pPr>
            <a:r>
              <a:rPr lang="en-US" sz="3200">
                <a:ea typeface="Calibri" charset="0"/>
                <a:cs typeface="Times New Roman" charset="0"/>
              </a:rPr>
              <a:t>The iron fist that rocks the cradle</a:t>
            </a:r>
            <a:endParaRPr lang="nb-NO" sz="3200">
              <a:ea typeface="Calibri" charset="0"/>
              <a:cs typeface="Times New Roman" charset="0"/>
            </a:endParaRPr>
          </a:p>
        </p:txBody>
      </p:sp>
    </p:spTree>
    <p:extLst>
      <p:ext uri="{BB962C8B-B14F-4D97-AF65-F5344CB8AC3E}">
        <p14:creationId xmlns:p14="http://schemas.microsoft.com/office/powerpoint/2010/main" xmlns="" val="11312012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2146300" y="0"/>
            <a:ext cx="4849759" cy="5715000"/>
          </a:xfrm>
          <a:prstGeom prst="rect">
            <a:avLst/>
          </a:prstGeom>
        </p:spPr>
      </p:pic>
      <p:sp>
        <p:nvSpPr>
          <p:cNvPr id="5" name="TekstSylinder 4"/>
          <p:cNvSpPr txBox="1"/>
          <p:nvPr/>
        </p:nvSpPr>
        <p:spPr>
          <a:xfrm>
            <a:off x="362866" y="967619"/>
            <a:ext cx="1534795" cy="584776"/>
          </a:xfrm>
          <a:prstGeom prst="rect">
            <a:avLst/>
          </a:prstGeom>
          <a:noFill/>
        </p:spPr>
        <p:txBody>
          <a:bodyPr wrap="none" rtlCol="0">
            <a:spAutoFit/>
          </a:bodyPr>
          <a:lstStyle/>
          <a:p>
            <a:r>
              <a:rPr lang="nb-NO" sz="3200" dirty="0" smtClean="0"/>
              <a:t>Litauen</a:t>
            </a:r>
            <a:endParaRPr lang="nb-NO" sz="3200" dirty="0"/>
          </a:p>
        </p:txBody>
      </p:sp>
      <p:pic>
        <p:nvPicPr>
          <p:cNvPr id="6" name="Bilde 5"/>
          <p:cNvPicPr>
            <a:picLocks noChangeAspect="1"/>
          </p:cNvPicPr>
          <p:nvPr/>
        </p:nvPicPr>
        <p:blipFill>
          <a:blip r:embed="rId3"/>
          <a:stretch>
            <a:fillRect/>
          </a:stretch>
        </p:blipFill>
        <p:spPr>
          <a:xfrm>
            <a:off x="0" y="0"/>
            <a:ext cx="9144000" cy="5715000"/>
          </a:xfrm>
          <a:prstGeom prst="rect">
            <a:avLst/>
          </a:prstGeom>
        </p:spPr>
      </p:pic>
      <p:pic>
        <p:nvPicPr>
          <p:cNvPr id="7" name="Bilde 6"/>
          <p:cNvPicPr>
            <a:picLocks noChangeAspect="1"/>
          </p:cNvPicPr>
          <p:nvPr/>
        </p:nvPicPr>
        <p:blipFill>
          <a:blip r:embed="rId4"/>
          <a:stretch>
            <a:fillRect/>
          </a:stretch>
        </p:blipFill>
        <p:spPr>
          <a:xfrm>
            <a:off x="3" y="0"/>
            <a:ext cx="9144000" cy="5715000"/>
          </a:xfrm>
          <a:prstGeom prst="rect">
            <a:avLst/>
          </a:prstGeom>
        </p:spPr>
      </p:pic>
      <p:pic>
        <p:nvPicPr>
          <p:cNvPr id="8" name="Bilde 7"/>
          <p:cNvPicPr>
            <a:picLocks noChangeAspect="1"/>
          </p:cNvPicPr>
          <p:nvPr/>
        </p:nvPicPr>
        <p:blipFill>
          <a:blip r:embed="rId5"/>
          <a:stretch>
            <a:fillRect/>
          </a:stretch>
        </p:blipFill>
        <p:spPr>
          <a:xfrm>
            <a:off x="0" y="0"/>
            <a:ext cx="9144000" cy="5715000"/>
          </a:xfrm>
          <a:prstGeom prst="rect">
            <a:avLst/>
          </a:prstGeom>
        </p:spPr>
      </p:pic>
    </p:spTree>
    <p:extLst>
      <p:ext uri="{BB962C8B-B14F-4D97-AF65-F5344CB8AC3E}">
        <p14:creationId xmlns:p14="http://schemas.microsoft.com/office/powerpoint/2010/main" xmlns="" val="71250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6"/>
                                        </p:tgtEl>
                                      </p:cBhvr>
                                    </p:animEffect>
                                    <p:anim calcmode="lin" valueType="num">
                                      <p:cBhvr>
                                        <p:cTn id="13" dur="1000"/>
                                        <p:tgtEl>
                                          <p:spTgt spid="6"/>
                                        </p:tgtEl>
                                        <p:attrNameLst>
                                          <p:attrName>ppt_x</p:attrName>
                                        </p:attrNameLst>
                                      </p:cBhvr>
                                      <p:tavLst>
                                        <p:tav tm="0">
                                          <p:val>
                                            <p:strVal val="ppt_x"/>
                                          </p:val>
                                        </p:tav>
                                        <p:tav tm="100000">
                                          <p:val>
                                            <p:strVal val="ppt_x"/>
                                          </p:val>
                                        </p:tav>
                                      </p:tavLst>
                                    </p:anim>
                                    <p:anim calcmode="lin" valueType="num">
                                      <p:cBhvr>
                                        <p:cTn id="14" dur="1000"/>
                                        <p:tgtEl>
                                          <p:spTgt spid="6"/>
                                        </p:tgtEl>
                                        <p:attrNameLst>
                                          <p:attrName>ppt_y</p:attrName>
                                        </p:attrNameLst>
                                      </p:cBhvr>
                                      <p:tavLst>
                                        <p:tav tm="0">
                                          <p:val>
                                            <p:strVal val="ppt_y"/>
                                          </p:val>
                                        </p:tav>
                                        <p:tav tm="100000">
                                          <p:val>
                                            <p:strVal val="ppt_y+.1"/>
                                          </p:val>
                                        </p:tav>
                                      </p:tavLst>
                                    </p:anim>
                                    <p:set>
                                      <p:cBhvr>
                                        <p:cTn id="15" dur="1" fill="hold">
                                          <p:stCondLst>
                                            <p:cond delay="999"/>
                                          </p:stCondLst>
                                        </p:cTn>
                                        <p:tgtEl>
                                          <p:spTgt spid="6"/>
                                        </p:tgtEl>
                                        <p:attrNameLst>
                                          <p:attrName>style.visibility</p:attrName>
                                        </p:attrNameLst>
                                      </p:cBhvr>
                                      <p:to>
                                        <p:strVal val="hidden"/>
                                      </p:to>
                                    </p:set>
                                  </p:childTnLst>
                                </p:cTn>
                              </p:par>
                              <p:par>
                                <p:cTn id="16" presetID="2" presetClass="entr" presetSubtype="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7"/>
                                        </p:tgtEl>
                                      </p:cBhvr>
                                    </p:animEffect>
                                    <p:anim calcmode="lin" valueType="num">
                                      <p:cBhvr>
                                        <p:cTn id="24" dur="1000"/>
                                        <p:tgtEl>
                                          <p:spTgt spid="7"/>
                                        </p:tgtEl>
                                        <p:attrNameLst>
                                          <p:attrName>ppt_x</p:attrName>
                                        </p:attrNameLst>
                                      </p:cBhvr>
                                      <p:tavLst>
                                        <p:tav tm="0">
                                          <p:val>
                                            <p:strVal val="ppt_x"/>
                                          </p:val>
                                        </p:tav>
                                        <p:tav tm="100000">
                                          <p:val>
                                            <p:strVal val="ppt_x"/>
                                          </p:val>
                                        </p:tav>
                                      </p:tavLst>
                                    </p:anim>
                                    <p:anim calcmode="lin" valueType="num">
                                      <p:cBhvr>
                                        <p:cTn id="25" dur="1000"/>
                                        <p:tgtEl>
                                          <p:spTgt spid="7"/>
                                        </p:tgtEl>
                                        <p:attrNameLst>
                                          <p:attrName>ppt_y</p:attrName>
                                        </p:attrNameLst>
                                      </p:cBhvr>
                                      <p:tavLst>
                                        <p:tav tm="0">
                                          <p:val>
                                            <p:strVal val="ppt_y"/>
                                          </p:val>
                                        </p:tav>
                                        <p:tav tm="100000">
                                          <p:val>
                                            <p:strVal val="ppt_y+.1"/>
                                          </p:val>
                                        </p:tav>
                                      </p:tavLst>
                                    </p:anim>
                                    <p:set>
                                      <p:cBhvr>
                                        <p:cTn id="26" dur="1" fill="hold">
                                          <p:stCondLst>
                                            <p:cond delay="999"/>
                                          </p:stCondLst>
                                        </p:cTn>
                                        <p:tgtEl>
                                          <p:spTgt spid="7"/>
                                        </p:tgtEl>
                                        <p:attrNameLst>
                                          <p:attrName>style.visibility</p:attrName>
                                        </p:attrNameLst>
                                      </p:cBhvr>
                                      <p:to>
                                        <p:strVal val="hidden"/>
                                      </p:to>
                                    </p:set>
                                  </p:childTnLst>
                                </p:cTn>
                              </p:par>
                              <p:par>
                                <p:cTn id="27" presetID="2" presetClass="entr" presetSubtype="2"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en-GB" dirty="0" smtClean="0"/>
              <a:t>“</a:t>
            </a:r>
            <a:r>
              <a:rPr lang="en-GB" dirty="0" err="1" smtClean="0"/>
              <a:t>Barnevernet</a:t>
            </a:r>
            <a:r>
              <a:rPr lang="en-GB" dirty="0" smtClean="0"/>
              <a:t> - </a:t>
            </a:r>
            <a:r>
              <a:rPr lang="en-GB" dirty="0" err="1" smtClean="0"/>
              <a:t>jakten</a:t>
            </a:r>
            <a:r>
              <a:rPr lang="en-GB" dirty="0" smtClean="0"/>
              <a:t> </a:t>
            </a:r>
            <a:r>
              <a:rPr lang="en-GB" dirty="0" err="1" smtClean="0"/>
              <a:t>på</a:t>
            </a:r>
            <a:r>
              <a:rPr lang="en-GB" dirty="0" smtClean="0"/>
              <a:t> barn”</a:t>
            </a:r>
            <a:endParaRPr lang="en-GB" dirty="0"/>
          </a:p>
        </p:txBody>
      </p:sp>
      <p:pic>
        <p:nvPicPr>
          <p:cNvPr id="4" name="Plassholder for innhold 3"/>
          <p:cNvPicPr>
            <a:picLocks noGrp="1" noChangeAspect="1"/>
          </p:cNvPicPr>
          <p:nvPr>
            <p:ph idx="1"/>
          </p:nvPr>
        </p:nvPicPr>
        <p:blipFill rotWithShape="1">
          <a:blip r:embed="rId2"/>
          <a:srcRect l="263" r="-18"/>
          <a:stretch/>
        </p:blipFill>
        <p:spPr>
          <a:xfrm>
            <a:off x="794849" y="198709"/>
            <a:ext cx="7352350" cy="49759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26688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2540000" y="825500"/>
            <a:ext cx="4064000" cy="4064000"/>
          </a:xfrm>
          <a:prstGeom prst="rect">
            <a:avLst/>
          </a:prstGeom>
          <a:ln>
            <a:noFill/>
          </a:ln>
          <a:effectLst>
            <a:outerShdw blurRad="292100" dist="139700" dir="2700000" algn="tl" rotWithShape="0">
              <a:srgbClr val="333333">
                <a:alpha val="65000"/>
              </a:srgbClr>
            </a:outerShdw>
          </a:effectLst>
        </p:spPr>
      </p:pic>
      <p:sp>
        <p:nvSpPr>
          <p:cNvPr id="5" name="TekstSylinder 4"/>
          <p:cNvSpPr txBox="1"/>
          <p:nvPr/>
        </p:nvSpPr>
        <p:spPr>
          <a:xfrm>
            <a:off x="518380" y="1537823"/>
            <a:ext cx="1082348" cy="369332"/>
          </a:xfrm>
          <a:prstGeom prst="rect">
            <a:avLst/>
          </a:prstGeom>
          <a:noFill/>
        </p:spPr>
        <p:txBody>
          <a:bodyPr wrap="none" rtlCol="0">
            <a:spAutoFit/>
          </a:bodyPr>
          <a:lstStyle/>
          <a:p>
            <a:r>
              <a:rPr lang="nb-NO" dirty="0" smtClean="0"/>
              <a:t>Russland</a:t>
            </a:r>
            <a:endParaRPr lang="nb-NO" dirty="0"/>
          </a:p>
        </p:txBody>
      </p:sp>
      <p:pic>
        <p:nvPicPr>
          <p:cNvPr id="9" name="Bilde 8"/>
          <p:cNvPicPr>
            <a:picLocks noChangeAspect="1"/>
          </p:cNvPicPr>
          <p:nvPr/>
        </p:nvPicPr>
        <p:blipFill>
          <a:blip r:embed="rId3"/>
          <a:stretch>
            <a:fillRect/>
          </a:stretch>
        </p:blipFill>
        <p:spPr>
          <a:xfrm>
            <a:off x="736530" y="317500"/>
            <a:ext cx="7652084" cy="5715000"/>
          </a:xfrm>
          <a:prstGeom prst="rect">
            <a:avLst/>
          </a:prstGeom>
        </p:spPr>
      </p:pic>
    </p:spTree>
    <p:extLst>
      <p:ext uri="{BB962C8B-B14F-4D97-AF65-F5344CB8AC3E}">
        <p14:creationId xmlns:p14="http://schemas.microsoft.com/office/powerpoint/2010/main" xmlns="" val="350674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 decel="100000"/>
                                        <p:tgtEl>
                                          <p:spTgt spid="4"/>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4"/>
                                        </p:tgtEl>
                                        <p:attrNameLst>
                                          <p:attrName>ppt_y</p:attrName>
                                        </p:attrNameLst>
                                      </p:cBhvr>
                                      <p:tavLst>
                                        <p:tav tm="0">
                                          <p:val>
                                            <p:strVal val="ppt_y"/>
                                          </p:val>
                                        </p:tav>
                                        <p:tav tm="100000">
                                          <p:val>
                                            <p:strVal val="ppt_y+1"/>
                                          </p:val>
                                        </p:tav>
                                      </p:tavLst>
                                    </p:anim>
                                    <p:set>
                                      <p:cBhvr>
                                        <p:cTn id="10" dur="1" fill="hold">
                                          <p:stCondLst>
                                            <p:cond delay="999"/>
                                          </p:stCondLst>
                                        </p:cTn>
                                        <p:tgtEl>
                                          <p:spTgt spid="4"/>
                                        </p:tgtEl>
                                        <p:attrNameLst>
                                          <p:attrName>style.visibility</p:attrName>
                                        </p:attrNameLst>
                                      </p:cBhvr>
                                      <p:to>
                                        <p:strVal val="hidden"/>
                                      </p:to>
                                    </p:se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err="1" smtClean="0"/>
              <a:t>Hva</a:t>
            </a:r>
            <a:r>
              <a:rPr lang="en-GB" dirty="0" smtClean="0"/>
              <a:t> </a:t>
            </a:r>
            <a:r>
              <a:rPr lang="en-GB" dirty="0" err="1" smtClean="0"/>
              <a:t>er</a:t>
            </a:r>
            <a:r>
              <a:rPr lang="en-GB" dirty="0" smtClean="0"/>
              <a:t> </a:t>
            </a:r>
            <a:r>
              <a:rPr lang="en-GB" dirty="0" err="1" smtClean="0"/>
              <a:t>norsk</a:t>
            </a:r>
            <a:r>
              <a:rPr lang="en-GB" dirty="0" smtClean="0"/>
              <a:t> </a:t>
            </a:r>
            <a:r>
              <a:rPr lang="en-GB" dirty="0" err="1" smtClean="0"/>
              <a:t>barnevern</a:t>
            </a:r>
            <a:r>
              <a:rPr lang="en-GB" dirty="0" smtClean="0"/>
              <a:t>?</a:t>
            </a:r>
            <a:endParaRPr lang="en-GB" dirty="0"/>
          </a:p>
        </p:txBody>
      </p:sp>
      <p:sp>
        <p:nvSpPr>
          <p:cNvPr id="3" name="Plassholder for innhold 2"/>
          <p:cNvSpPr>
            <a:spLocks noGrp="1"/>
          </p:cNvSpPr>
          <p:nvPr>
            <p:ph idx="1"/>
          </p:nvPr>
        </p:nvSpPr>
        <p:spPr/>
        <p:txBody>
          <a:bodyPr>
            <a:normAutofit/>
          </a:bodyPr>
          <a:lstStyle/>
          <a:p>
            <a:r>
              <a:rPr lang="en-GB" sz="2400" dirty="0" err="1" smtClean="0"/>
              <a:t>Barnevern</a:t>
            </a:r>
            <a:r>
              <a:rPr lang="en-GB" sz="2400" dirty="0" smtClean="0"/>
              <a:t> = child protection service</a:t>
            </a:r>
          </a:p>
          <a:p>
            <a:pPr marL="114300" indent="0">
              <a:buNone/>
            </a:pPr>
            <a:endParaRPr lang="en-GB" dirty="0" smtClean="0"/>
          </a:p>
          <a:p>
            <a:r>
              <a:rPr lang="en-GB" dirty="0" err="1" smtClean="0"/>
              <a:t>Barnevernpedagog</a:t>
            </a:r>
            <a:r>
              <a:rPr lang="en-GB" dirty="0" smtClean="0"/>
              <a:t> = en </a:t>
            </a:r>
            <a:r>
              <a:rPr lang="en-GB" b="1" dirty="0" err="1" smtClean="0">
                <a:solidFill>
                  <a:srgbClr val="000000"/>
                </a:solidFill>
              </a:rPr>
              <a:t>autorisert</a:t>
            </a:r>
            <a:r>
              <a:rPr lang="en-GB" dirty="0" smtClean="0">
                <a:solidFill>
                  <a:srgbClr val="000000"/>
                </a:solidFill>
              </a:rPr>
              <a:t> </a:t>
            </a:r>
            <a:r>
              <a:rPr lang="en-GB" dirty="0" err="1" smtClean="0"/>
              <a:t>saksbehandler</a:t>
            </a:r>
            <a:r>
              <a:rPr lang="en-GB" dirty="0" smtClean="0"/>
              <a:t> med minimum 4 </a:t>
            </a:r>
            <a:r>
              <a:rPr lang="en-GB" dirty="0" err="1" smtClean="0"/>
              <a:t>års</a:t>
            </a:r>
            <a:r>
              <a:rPr lang="en-GB" dirty="0" smtClean="0"/>
              <a:t> </a:t>
            </a:r>
            <a:r>
              <a:rPr lang="en-GB" dirty="0" err="1" smtClean="0"/>
              <a:t>utdannelse</a:t>
            </a:r>
            <a:endParaRPr lang="en-GB" dirty="0" smtClean="0"/>
          </a:p>
          <a:p>
            <a:endParaRPr lang="en-GB" sz="2400" dirty="0"/>
          </a:p>
          <a:p>
            <a:r>
              <a:rPr lang="en-GB" dirty="0" err="1" smtClean="0"/>
              <a:t>Barnevernsarbeid</a:t>
            </a:r>
            <a:r>
              <a:rPr lang="en-GB" dirty="0" smtClean="0"/>
              <a:t> </a:t>
            </a:r>
            <a:r>
              <a:rPr lang="en-GB" dirty="0" err="1" smtClean="0"/>
              <a:t>er</a:t>
            </a:r>
            <a:r>
              <a:rPr lang="en-GB" dirty="0" smtClean="0"/>
              <a:t> </a:t>
            </a:r>
            <a:r>
              <a:rPr lang="en-GB" dirty="0" err="1" smtClean="0"/>
              <a:t>både</a:t>
            </a:r>
            <a:r>
              <a:rPr lang="en-GB" dirty="0" smtClean="0"/>
              <a:t> </a:t>
            </a:r>
            <a:r>
              <a:rPr lang="en-GB" dirty="0" err="1" smtClean="0"/>
              <a:t>hjelp</a:t>
            </a:r>
            <a:r>
              <a:rPr lang="en-GB" dirty="0" smtClean="0"/>
              <a:t>/</a:t>
            </a:r>
            <a:r>
              <a:rPr lang="en-GB" dirty="0" err="1" smtClean="0"/>
              <a:t>forebygging</a:t>
            </a:r>
            <a:r>
              <a:rPr lang="en-GB" dirty="0" smtClean="0"/>
              <a:t> OG </a:t>
            </a:r>
            <a:r>
              <a:rPr lang="en-GB" dirty="0" err="1" smtClean="0"/>
              <a:t>inngripelse</a:t>
            </a:r>
            <a:r>
              <a:rPr lang="en-GB" dirty="0" smtClean="0"/>
              <a:t>. </a:t>
            </a:r>
            <a:r>
              <a:rPr lang="en-GB" dirty="0" err="1" smtClean="0"/>
              <a:t>Både</a:t>
            </a:r>
            <a:r>
              <a:rPr lang="en-GB" dirty="0" smtClean="0"/>
              <a:t> </a:t>
            </a:r>
            <a:r>
              <a:rPr lang="en-GB" dirty="0" err="1" smtClean="0"/>
              <a:t>hjelp</a:t>
            </a:r>
            <a:r>
              <a:rPr lang="en-GB" dirty="0" smtClean="0"/>
              <a:t> </a:t>
            </a:r>
            <a:r>
              <a:rPr lang="en-GB" dirty="0" err="1" smtClean="0"/>
              <a:t>og</a:t>
            </a:r>
            <a:r>
              <a:rPr lang="en-GB" dirty="0" smtClean="0"/>
              <a:t> </a:t>
            </a:r>
            <a:r>
              <a:rPr lang="en-GB" dirty="0" err="1" smtClean="0"/>
              <a:t>maktbruk</a:t>
            </a:r>
            <a:r>
              <a:rPr lang="en-GB" dirty="0" smtClean="0"/>
              <a:t>.</a:t>
            </a:r>
            <a:endParaRPr lang="en-GB" sz="2400" dirty="0"/>
          </a:p>
        </p:txBody>
      </p:sp>
    </p:spTree>
    <p:extLst>
      <p:ext uri="{BB962C8B-B14F-4D97-AF65-F5344CB8AC3E}">
        <p14:creationId xmlns:p14="http://schemas.microsoft.com/office/powerpoint/2010/main" xmlns="" val="36026121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673100" y="0"/>
            <a:ext cx="7790890" cy="5715000"/>
          </a:xfrm>
          <a:prstGeom prst="rect">
            <a:avLst/>
          </a:prstGeom>
        </p:spPr>
      </p:pic>
    </p:spTree>
    <p:extLst>
      <p:ext uri="{BB962C8B-B14F-4D97-AF65-F5344CB8AC3E}">
        <p14:creationId xmlns:p14="http://schemas.microsoft.com/office/powerpoint/2010/main" xmlns="" val="32450651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rotWithShape="1">
          <a:blip r:embed="rId2"/>
          <a:srcRect b="4924"/>
          <a:stretch/>
        </p:blipFill>
        <p:spPr>
          <a:xfrm rot="460647">
            <a:off x="2052792" y="316613"/>
            <a:ext cx="5149673" cy="4779708"/>
          </a:xfrm>
          <a:prstGeom prst="rect">
            <a:avLst/>
          </a:prstGeom>
        </p:spPr>
      </p:pic>
    </p:spTree>
    <p:extLst>
      <p:ext uri="{BB962C8B-B14F-4D97-AF65-F5344CB8AC3E}">
        <p14:creationId xmlns:p14="http://schemas.microsoft.com/office/powerpoint/2010/main" xmlns="" val="12474997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ssholder for innhold 6"/>
          <p:cNvGraphicFramePr>
            <a:graphicFrameLocks noGrp="1"/>
          </p:cNvGraphicFramePr>
          <p:nvPr>
            <p:ph idx="4294967295"/>
            <p:extLst>
              <p:ext uri="{D42A27DB-BD31-4B8C-83A1-F6EECF244321}">
                <p14:modId xmlns:p14="http://schemas.microsoft.com/office/powerpoint/2010/main" xmlns="" val="3420670833"/>
              </p:ext>
            </p:extLst>
          </p:nvPr>
        </p:nvGraphicFramePr>
        <p:xfrm>
          <a:off x="0" y="96838"/>
          <a:ext cx="9144000" cy="5340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3909665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ssholder for innhold 6"/>
          <p:cNvGraphicFramePr>
            <a:graphicFrameLocks noGrp="1"/>
          </p:cNvGraphicFramePr>
          <p:nvPr>
            <p:ph idx="4294967295"/>
            <p:extLst>
              <p:ext uri="{D42A27DB-BD31-4B8C-83A1-F6EECF244321}">
                <p14:modId xmlns:p14="http://schemas.microsoft.com/office/powerpoint/2010/main" xmlns="" val="3895242567"/>
              </p:ext>
            </p:extLst>
          </p:nvPr>
        </p:nvGraphicFramePr>
        <p:xfrm>
          <a:off x="0" y="96838"/>
          <a:ext cx="9144000" cy="5340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66559668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Kommunale forskjeller</a:t>
            </a:r>
            <a:endParaRPr lang="nb-NO" dirty="0"/>
          </a:p>
        </p:txBody>
      </p:sp>
      <p:sp>
        <p:nvSpPr>
          <p:cNvPr id="3" name="Plassholder for innhold 2"/>
          <p:cNvSpPr>
            <a:spLocks noGrp="1"/>
          </p:cNvSpPr>
          <p:nvPr>
            <p:ph idx="1"/>
          </p:nvPr>
        </p:nvSpPr>
        <p:spPr/>
        <p:txBody>
          <a:bodyPr/>
          <a:lstStyle/>
          <a:p>
            <a:r>
              <a:rPr lang="nb-NO" dirty="0" smtClean="0"/>
              <a:t>Barnevern</a:t>
            </a:r>
          </a:p>
          <a:p>
            <a:r>
              <a:rPr lang="nb-NO" dirty="0" smtClean="0"/>
              <a:t>Samarbeid mellom fagetater</a:t>
            </a:r>
          </a:p>
          <a:p>
            <a:r>
              <a:rPr lang="nb-NO" dirty="0" smtClean="0"/>
              <a:t>Økonomi</a:t>
            </a:r>
          </a:p>
          <a:p>
            <a:r>
              <a:rPr lang="nb-NO" dirty="0" smtClean="0"/>
              <a:t>Vilje og kompetanse</a:t>
            </a:r>
            <a:endParaRPr lang="nb-NO" dirty="0"/>
          </a:p>
        </p:txBody>
      </p:sp>
    </p:spTree>
    <p:extLst>
      <p:ext uri="{BB962C8B-B14F-4D97-AF65-F5344CB8AC3E}">
        <p14:creationId xmlns:p14="http://schemas.microsoft.com/office/powerpoint/2010/main" xmlns="" val="37251226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ssholder for innhold 6"/>
          <p:cNvGraphicFramePr>
            <a:graphicFrameLocks noGrp="1"/>
          </p:cNvGraphicFramePr>
          <p:nvPr>
            <p:ph idx="4294967295"/>
            <p:extLst>
              <p:ext uri="{D42A27DB-BD31-4B8C-83A1-F6EECF244321}">
                <p14:modId xmlns:p14="http://schemas.microsoft.com/office/powerpoint/2010/main" xmlns="" val="2051274076"/>
              </p:ext>
            </p:extLst>
          </p:nvPr>
        </p:nvGraphicFramePr>
        <p:xfrm>
          <a:off x="31750" y="0"/>
          <a:ext cx="911225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9151416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ssholder for innhold 6"/>
          <p:cNvGraphicFramePr>
            <a:graphicFrameLocks noGrp="1"/>
          </p:cNvGraphicFramePr>
          <p:nvPr>
            <p:ph idx="4294967295"/>
            <p:extLst>
              <p:ext uri="{D42A27DB-BD31-4B8C-83A1-F6EECF244321}">
                <p14:modId xmlns:p14="http://schemas.microsoft.com/office/powerpoint/2010/main" xmlns="" val="3353531450"/>
              </p:ext>
            </p:extLst>
          </p:nvPr>
        </p:nvGraphicFramePr>
        <p:xfrm>
          <a:off x="0" y="234950"/>
          <a:ext cx="9144000" cy="5480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1212538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ssholder for innhold 6"/>
          <p:cNvGraphicFramePr>
            <a:graphicFrameLocks noGrp="1"/>
          </p:cNvGraphicFramePr>
          <p:nvPr>
            <p:ph idx="4294967295"/>
            <p:extLst>
              <p:ext uri="{D42A27DB-BD31-4B8C-83A1-F6EECF244321}">
                <p14:modId xmlns:p14="http://schemas.microsoft.com/office/powerpoint/2010/main" xmlns="" val="3503255990"/>
              </p:ext>
            </p:extLst>
          </p:nvPr>
        </p:nvGraphicFramePr>
        <p:xfrm>
          <a:off x="0" y="0"/>
          <a:ext cx="9144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06045271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2921000" y="931334"/>
            <a:ext cx="3302000" cy="3841750"/>
          </a:xfrm>
          <a:prstGeom prst="rect">
            <a:avLst/>
          </a:prstGeom>
        </p:spPr>
      </p:pic>
    </p:spTree>
    <p:extLst>
      <p:ext uri="{BB962C8B-B14F-4D97-AF65-F5344CB8AC3E}">
        <p14:creationId xmlns:p14="http://schemas.microsoft.com/office/powerpoint/2010/main" xmlns="" val="26543885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nb-NO" dirty="0">
                <a:latin typeface="Arial" charset="0"/>
                <a:ea typeface="ＭＳ Ｐゴシック" charset="0"/>
                <a:cs typeface="ＭＳ Ｐゴシック" charset="0"/>
              </a:rPr>
              <a:t>De utsatte barna</a:t>
            </a:r>
          </a:p>
        </p:txBody>
      </p:sp>
      <p:sp>
        <p:nvSpPr>
          <p:cNvPr id="22530" name="Rectangle 3"/>
          <p:cNvSpPr>
            <a:spLocks noGrp="1" noChangeArrowheads="1"/>
          </p:cNvSpPr>
          <p:nvPr>
            <p:ph idx="1"/>
          </p:nvPr>
        </p:nvSpPr>
        <p:spPr/>
        <p:txBody>
          <a:bodyPr>
            <a:normAutofit fontScale="92500" lnSpcReduction="20000"/>
          </a:bodyPr>
          <a:lstStyle/>
          <a:p>
            <a:pPr eaLnBrk="1" hangingPunct="1">
              <a:lnSpc>
                <a:spcPct val="90000"/>
              </a:lnSpc>
            </a:pPr>
            <a:endParaRPr lang="nb-NO" sz="2800" dirty="0">
              <a:latin typeface="Arial" charset="0"/>
              <a:ea typeface="ＭＳ Ｐゴシック" charset="0"/>
              <a:cs typeface="ＭＳ Ｐゴシック" charset="0"/>
            </a:endParaRPr>
          </a:p>
          <a:p>
            <a:pPr eaLnBrk="1" hangingPunct="1">
              <a:lnSpc>
                <a:spcPct val="90000"/>
              </a:lnSpc>
            </a:pPr>
            <a:endParaRPr lang="nb-NO" sz="2800" dirty="0">
              <a:latin typeface="Arial" charset="0"/>
              <a:ea typeface="ＭＳ Ｐゴシック" charset="0"/>
              <a:cs typeface="ＭＳ Ｐゴシック" charset="0"/>
            </a:endParaRPr>
          </a:p>
          <a:p>
            <a:pPr eaLnBrk="1" hangingPunct="1">
              <a:lnSpc>
                <a:spcPct val="90000"/>
              </a:lnSpc>
            </a:pPr>
            <a:r>
              <a:rPr lang="nb-NO" sz="2800" dirty="0">
                <a:latin typeface="Arial" charset="0"/>
                <a:ea typeface="ＭＳ Ｐゴシック" charset="0"/>
                <a:cs typeface="ＭＳ Ｐゴシック" charset="0"/>
              </a:rPr>
              <a:t>Barn…</a:t>
            </a:r>
          </a:p>
          <a:p>
            <a:pPr lvl="1" eaLnBrk="1" hangingPunct="1">
              <a:lnSpc>
                <a:spcPct val="90000"/>
              </a:lnSpc>
            </a:pPr>
            <a:r>
              <a:rPr lang="nb-NO" sz="2400" dirty="0">
                <a:latin typeface="Arial" charset="0"/>
                <a:ea typeface="ＭＳ Ｐゴシック" charset="0"/>
              </a:rPr>
              <a:t>Med psykisk syke foreldre</a:t>
            </a:r>
          </a:p>
          <a:p>
            <a:pPr lvl="1" eaLnBrk="1" hangingPunct="1">
              <a:lnSpc>
                <a:spcPct val="90000"/>
              </a:lnSpc>
            </a:pPr>
            <a:r>
              <a:rPr lang="nb-NO" sz="2400" dirty="0">
                <a:latin typeface="Arial" charset="0"/>
                <a:ea typeface="ＭＳ Ｐゴシック" charset="0"/>
              </a:rPr>
              <a:t>Som er pårørende til lovbrytere og fanger </a:t>
            </a:r>
          </a:p>
          <a:p>
            <a:pPr lvl="1" eaLnBrk="1" hangingPunct="1">
              <a:lnSpc>
                <a:spcPct val="90000"/>
              </a:lnSpc>
            </a:pPr>
            <a:r>
              <a:rPr lang="nb-NO" sz="2400" dirty="0">
                <a:latin typeface="Arial" charset="0"/>
                <a:ea typeface="ＭＳ Ｐゴシック" charset="0"/>
              </a:rPr>
              <a:t>I spenningsfeltet mellom foreldre i konflikt</a:t>
            </a:r>
          </a:p>
          <a:p>
            <a:pPr lvl="1" eaLnBrk="1" hangingPunct="1">
              <a:lnSpc>
                <a:spcPct val="90000"/>
              </a:lnSpc>
            </a:pPr>
            <a:r>
              <a:rPr lang="nb-NO" sz="2400" dirty="0">
                <a:latin typeface="Arial" charset="0"/>
                <a:ea typeface="ＭＳ Ｐゴシック" charset="0"/>
              </a:rPr>
              <a:t>Med </a:t>
            </a:r>
            <a:r>
              <a:rPr lang="nb-NO" sz="2400" dirty="0" err="1">
                <a:latin typeface="Arial" charset="0"/>
                <a:ea typeface="ＭＳ Ｐゴシック" charset="0"/>
              </a:rPr>
              <a:t>rusmisbrukende</a:t>
            </a:r>
            <a:r>
              <a:rPr lang="nb-NO" sz="2400" dirty="0">
                <a:latin typeface="Arial" charset="0"/>
                <a:ea typeface="ＭＳ Ｐゴシック" charset="0"/>
              </a:rPr>
              <a:t> foreldre</a:t>
            </a:r>
          </a:p>
          <a:p>
            <a:pPr lvl="1" eaLnBrk="1" hangingPunct="1">
              <a:lnSpc>
                <a:spcPct val="90000"/>
              </a:lnSpc>
            </a:pPr>
            <a:r>
              <a:rPr lang="nb-NO" sz="2400" dirty="0">
                <a:latin typeface="Arial" charset="0"/>
                <a:ea typeface="ＭＳ Ｐゴシック" charset="0"/>
              </a:rPr>
              <a:t>I </a:t>
            </a:r>
            <a:r>
              <a:rPr lang="nb-NO" sz="2400" dirty="0" smtClean="0">
                <a:latin typeface="Arial" charset="0"/>
                <a:ea typeface="ＭＳ Ｐゴシック" charset="0"/>
              </a:rPr>
              <a:t>noen religiøse grupper</a:t>
            </a:r>
            <a:endParaRPr lang="nb-NO" sz="2400" dirty="0">
              <a:latin typeface="Arial" charset="0"/>
              <a:ea typeface="ＭＳ Ｐゴシック" charset="0"/>
            </a:endParaRPr>
          </a:p>
          <a:p>
            <a:pPr lvl="1" eaLnBrk="1" hangingPunct="1">
              <a:lnSpc>
                <a:spcPct val="90000"/>
              </a:lnSpc>
            </a:pPr>
            <a:r>
              <a:rPr lang="nb-NO" sz="2400" dirty="0">
                <a:latin typeface="Arial" charset="0"/>
                <a:ea typeface="ＭＳ Ｐゴシック" charset="0"/>
              </a:rPr>
              <a:t>Som er flyktninger og asylsøkere</a:t>
            </a:r>
          </a:p>
          <a:p>
            <a:pPr lvl="1" eaLnBrk="1" hangingPunct="1">
              <a:lnSpc>
                <a:spcPct val="90000"/>
              </a:lnSpc>
            </a:pPr>
            <a:r>
              <a:rPr lang="nb-NO" sz="2400" dirty="0">
                <a:latin typeface="Arial" charset="0"/>
                <a:ea typeface="ＭＳ Ｐゴシック" charset="0"/>
              </a:rPr>
              <a:t>Som lever med vold og overgrep i familien</a:t>
            </a:r>
          </a:p>
          <a:p>
            <a:pPr lvl="1" eaLnBrk="1" hangingPunct="1">
              <a:lnSpc>
                <a:spcPct val="90000"/>
              </a:lnSpc>
            </a:pPr>
            <a:r>
              <a:rPr lang="nb-NO" sz="2400" dirty="0">
                <a:latin typeface="Arial" charset="0"/>
                <a:ea typeface="ＭＳ Ｐゴシック" charset="0"/>
              </a:rPr>
              <a:t>I fattige familier</a:t>
            </a:r>
          </a:p>
          <a:p>
            <a:pPr lvl="1" eaLnBrk="1" hangingPunct="1">
              <a:lnSpc>
                <a:spcPct val="90000"/>
              </a:lnSpc>
            </a:pPr>
            <a:endParaRPr lang="nb-NO" sz="2400" dirty="0">
              <a:latin typeface="Arial" charset="0"/>
              <a:ea typeface="ＭＳ Ｐゴシック" charset="0"/>
            </a:endParaRPr>
          </a:p>
        </p:txBody>
      </p:sp>
      <p:sp>
        <p:nvSpPr>
          <p:cNvPr id="2" name="TekstSylinder 1"/>
          <p:cNvSpPr txBox="1"/>
          <p:nvPr/>
        </p:nvSpPr>
        <p:spPr>
          <a:xfrm>
            <a:off x="-1160147" y="141111"/>
            <a:ext cx="184666"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xmlns="" val="29386845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err="1" smtClean="0"/>
              <a:t>Makt</a:t>
            </a:r>
            <a:endParaRPr lang="en-GB" dirty="0"/>
          </a:p>
        </p:txBody>
      </p:sp>
      <p:sp>
        <p:nvSpPr>
          <p:cNvPr id="3" name="Plassholder for innhold 2"/>
          <p:cNvSpPr>
            <a:spLocks noGrp="1"/>
          </p:cNvSpPr>
          <p:nvPr>
            <p:ph idx="1"/>
          </p:nvPr>
        </p:nvSpPr>
        <p:spPr/>
        <p:txBody>
          <a:bodyPr/>
          <a:lstStyle/>
          <a:p>
            <a:r>
              <a:rPr lang="en-GB" dirty="0" err="1" smtClean="0"/>
              <a:t>Barnevernet</a:t>
            </a:r>
            <a:r>
              <a:rPr lang="en-GB" dirty="0" smtClean="0"/>
              <a:t> </a:t>
            </a:r>
            <a:r>
              <a:rPr lang="en-GB" dirty="0" err="1" smtClean="0"/>
              <a:t>har</a:t>
            </a:r>
            <a:r>
              <a:rPr lang="en-GB" dirty="0" smtClean="0"/>
              <a:t> </a:t>
            </a:r>
            <a:r>
              <a:rPr lang="en-GB" dirty="0" err="1" smtClean="0"/>
              <a:t>mye</a:t>
            </a:r>
            <a:r>
              <a:rPr lang="en-GB" dirty="0" smtClean="0"/>
              <a:t> </a:t>
            </a:r>
            <a:r>
              <a:rPr lang="en-GB" dirty="0" err="1" smtClean="0"/>
              <a:t>makt</a:t>
            </a:r>
            <a:endParaRPr lang="en-GB" dirty="0"/>
          </a:p>
        </p:txBody>
      </p:sp>
    </p:spTree>
    <p:extLst>
      <p:ext uri="{BB962C8B-B14F-4D97-AF65-F5344CB8AC3E}">
        <p14:creationId xmlns:p14="http://schemas.microsoft.com/office/powerpoint/2010/main" xmlns="" val="24563281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Viktig i relasjonen til foreldrene</a:t>
            </a:r>
            <a:endParaRPr lang="nb-NO" dirty="0"/>
          </a:p>
        </p:txBody>
      </p:sp>
      <p:sp>
        <p:nvSpPr>
          <p:cNvPr id="3" name="Plassholder for innhold 2"/>
          <p:cNvSpPr>
            <a:spLocks noGrp="1"/>
          </p:cNvSpPr>
          <p:nvPr>
            <p:ph idx="1"/>
          </p:nvPr>
        </p:nvSpPr>
        <p:spPr/>
        <p:txBody>
          <a:bodyPr/>
          <a:lstStyle/>
          <a:p>
            <a:r>
              <a:rPr lang="nb-NO" dirty="0" smtClean="0"/>
              <a:t>Vær profesjonell og tydelig</a:t>
            </a:r>
          </a:p>
          <a:p>
            <a:r>
              <a:rPr lang="nb-NO" dirty="0" smtClean="0"/>
              <a:t>Personlig, men ikke privat</a:t>
            </a:r>
          </a:p>
          <a:p>
            <a:r>
              <a:rPr lang="nb-NO" dirty="0" smtClean="0"/>
              <a:t>Bruk tolk når du trenger det. Bruk aldri barn som tolk.</a:t>
            </a:r>
            <a:endParaRPr lang="nb-NO" dirty="0"/>
          </a:p>
        </p:txBody>
      </p:sp>
    </p:spTree>
    <p:extLst>
      <p:ext uri="{BB962C8B-B14F-4D97-AF65-F5344CB8AC3E}">
        <p14:creationId xmlns:p14="http://schemas.microsoft.com/office/powerpoint/2010/main" xmlns="" val="36031631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title"/>
          </p:nvPr>
        </p:nvSpPr>
        <p:spPr>
          <a:prstGeom prst="rect">
            <a:avLst/>
          </a:prstGeom>
        </p:spPr>
        <p:txBody>
          <a:bodyPr>
            <a:normAutofit fontScale="90000"/>
          </a:bodyPr>
          <a:lstStyle/>
          <a:p>
            <a:pPr lvl="0">
              <a:defRPr sz="1800">
                <a:solidFill>
                  <a:srgbClr val="000000"/>
                </a:solidFill>
              </a:defRPr>
            </a:pPr>
            <a:r>
              <a:rPr sz="3800" dirty="0">
                <a:solidFill>
                  <a:srgbClr val="000000"/>
                </a:solidFill>
              </a:rPr>
              <a:t>Utviklingsstøttende system handler om…</a:t>
            </a:r>
          </a:p>
        </p:txBody>
      </p:sp>
      <p:sp>
        <p:nvSpPr>
          <p:cNvPr id="189" name="Shape 189"/>
          <p:cNvSpPr>
            <a:spLocks noGrp="1"/>
          </p:cNvSpPr>
          <p:nvPr>
            <p:ph idx="1"/>
          </p:nvPr>
        </p:nvSpPr>
        <p:spPr>
          <a:prstGeom prst="rect">
            <a:avLst/>
          </a:prstGeom>
        </p:spPr>
        <p:txBody>
          <a:bodyPr numCol="2" spcCol="364841">
            <a:noAutofit/>
          </a:bodyPr>
          <a:lstStyle/>
          <a:p>
            <a:pPr lvl="0">
              <a:defRPr sz="1800">
                <a:solidFill>
                  <a:srgbClr val="000000"/>
                </a:solidFill>
              </a:defRPr>
            </a:pPr>
            <a:r>
              <a:rPr sz="2600" dirty="0">
                <a:solidFill>
                  <a:srgbClr val="FFFFFF"/>
                </a:solidFill>
              </a:rPr>
              <a:t>Samspill i kontekst</a:t>
            </a:r>
          </a:p>
          <a:p>
            <a:pPr lvl="0">
              <a:defRPr sz="1800">
                <a:solidFill>
                  <a:srgbClr val="000000"/>
                </a:solidFill>
              </a:defRPr>
            </a:pPr>
            <a:r>
              <a:rPr sz="2600" dirty="0">
                <a:solidFill>
                  <a:srgbClr val="FFFFFF"/>
                </a:solidFill>
              </a:rPr>
              <a:t>Trygg tilknytning</a:t>
            </a:r>
          </a:p>
          <a:p>
            <a:pPr lvl="0">
              <a:defRPr sz="1800">
                <a:solidFill>
                  <a:srgbClr val="000000"/>
                </a:solidFill>
              </a:defRPr>
            </a:pPr>
            <a:r>
              <a:rPr sz="2600" dirty="0">
                <a:solidFill>
                  <a:srgbClr val="FFFFFF"/>
                </a:solidFill>
              </a:rPr>
              <a:t>Emosjonsregulering</a:t>
            </a:r>
          </a:p>
          <a:p>
            <a:pPr lvl="0">
              <a:defRPr sz="1800">
                <a:solidFill>
                  <a:srgbClr val="000000"/>
                </a:solidFill>
              </a:defRPr>
            </a:pPr>
            <a:r>
              <a:rPr sz="2600" dirty="0" smtClean="0">
                <a:solidFill>
                  <a:srgbClr val="FFFFFF"/>
                </a:solidFill>
              </a:rPr>
              <a:t>Empatiutvikling</a:t>
            </a:r>
            <a:endParaRPr sz="2600" dirty="0">
              <a:solidFill>
                <a:srgbClr val="FFFFFF"/>
              </a:solidFill>
            </a:endParaRPr>
          </a:p>
        </p:txBody>
      </p:sp>
    </p:spTree>
    <p:extLst>
      <p:ext uri="{BB962C8B-B14F-4D97-AF65-F5344CB8AC3E}">
        <p14:creationId xmlns:p14="http://schemas.microsoft.com/office/powerpoint/2010/main" xmlns="" val="31015768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a:lstStyle/>
          <a:p>
            <a:pPr lvl="0">
              <a:defRPr sz="1800">
                <a:solidFill>
                  <a:srgbClr val="000000"/>
                </a:solidFill>
              </a:defRPr>
            </a:pPr>
            <a:r>
              <a:rPr sz="3800" dirty="0">
                <a:solidFill>
                  <a:srgbClr val="000000"/>
                </a:solidFill>
              </a:rPr>
              <a:t>…og det trues av</a:t>
            </a:r>
          </a:p>
        </p:txBody>
      </p:sp>
      <p:sp>
        <p:nvSpPr>
          <p:cNvPr id="192" name="Shape 192"/>
          <p:cNvSpPr>
            <a:spLocks noGrp="1"/>
          </p:cNvSpPr>
          <p:nvPr>
            <p:ph idx="1"/>
          </p:nvPr>
        </p:nvSpPr>
        <p:spPr>
          <a:prstGeom prst="rect">
            <a:avLst/>
          </a:prstGeom>
        </p:spPr>
        <p:txBody>
          <a:bodyPr>
            <a:normAutofit/>
          </a:bodyPr>
          <a:lstStyle/>
          <a:p>
            <a:pPr lvl="0">
              <a:defRPr sz="1800">
                <a:solidFill>
                  <a:srgbClr val="000000"/>
                </a:solidFill>
              </a:defRPr>
            </a:pPr>
            <a:r>
              <a:rPr sz="2600" dirty="0">
                <a:solidFill>
                  <a:srgbClr val="FFFFFF"/>
                </a:solidFill>
              </a:rPr>
              <a:t>Frykt og redsel</a:t>
            </a:r>
          </a:p>
          <a:p>
            <a:pPr lvl="0">
              <a:defRPr sz="1800">
                <a:solidFill>
                  <a:srgbClr val="000000"/>
                </a:solidFill>
              </a:defRPr>
            </a:pPr>
            <a:r>
              <a:rPr sz="2600" dirty="0">
                <a:solidFill>
                  <a:srgbClr val="FFFFFF"/>
                </a:solidFill>
              </a:rPr>
              <a:t>Traumatiske opplevelser</a:t>
            </a:r>
          </a:p>
          <a:p>
            <a:pPr lvl="0">
              <a:defRPr sz="1800">
                <a:solidFill>
                  <a:srgbClr val="000000"/>
                </a:solidFill>
              </a:defRPr>
            </a:pPr>
            <a:r>
              <a:rPr sz="2600" dirty="0">
                <a:solidFill>
                  <a:srgbClr val="FFFFFF"/>
                </a:solidFill>
              </a:rPr>
              <a:t>Depresjon og andre psykiske lidelser hos foreldre</a:t>
            </a:r>
          </a:p>
          <a:p>
            <a:pPr lvl="0">
              <a:defRPr sz="1800">
                <a:solidFill>
                  <a:srgbClr val="000000"/>
                </a:solidFill>
              </a:defRPr>
            </a:pPr>
            <a:r>
              <a:rPr sz="2600" dirty="0">
                <a:solidFill>
                  <a:srgbClr val="FFFFFF"/>
                </a:solidFill>
              </a:rPr>
              <a:t>Rus</a:t>
            </a:r>
          </a:p>
          <a:p>
            <a:pPr lvl="0">
              <a:defRPr sz="1800">
                <a:solidFill>
                  <a:srgbClr val="000000"/>
                </a:solidFill>
              </a:defRPr>
            </a:pPr>
            <a:r>
              <a:rPr sz="2600" dirty="0">
                <a:solidFill>
                  <a:srgbClr val="FFFFFF"/>
                </a:solidFill>
              </a:rPr>
              <a:t>Fattigdom</a:t>
            </a:r>
          </a:p>
        </p:txBody>
      </p:sp>
    </p:spTree>
    <p:extLst>
      <p:ext uri="{BB962C8B-B14F-4D97-AF65-F5344CB8AC3E}">
        <p14:creationId xmlns:p14="http://schemas.microsoft.com/office/powerpoint/2010/main" xmlns="" val="96862890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02" name="Shape 202"/>
          <p:cNvSpPr>
            <a:spLocks noGrp="1"/>
          </p:cNvSpPr>
          <p:nvPr>
            <p:ph type="title"/>
          </p:nvPr>
        </p:nvSpPr>
        <p:spPr>
          <a:prstGeom prst="rect">
            <a:avLst/>
          </a:prstGeom>
        </p:spPr>
        <p:txBody>
          <a:bodyPr>
            <a:normAutofit fontScale="90000"/>
          </a:bodyPr>
          <a:lstStyle/>
          <a:p>
            <a:pPr lvl="0">
              <a:defRPr sz="1800">
                <a:solidFill>
                  <a:srgbClr val="000000"/>
                </a:solidFill>
              </a:defRPr>
            </a:pPr>
            <a:r>
              <a:rPr sz="3800" dirty="0">
                <a:solidFill>
                  <a:srgbClr val="000000"/>
                </a:solidFill>
              </a:rPr>
              <a:t>Senvirkninger av tilknytningsproblemer</a:t>
            </a:r>
          </a:p>
        </p:txBody>
      </p:sp>
      <p:sp>
        <p:nvSpPr>
          <p:cNvPr id="203" name="Shape 203"/>
          <p:cNvSpPr>
            <a:spLocks noGrp="1"/>
          </p:cNvSpPr>
          <p:nvPr>
            <p:ph idx="1"/>
          </p:nvPr>
        </p:nvSpPr>
        <p:spPr>
          <a:prstGeom prst="rect">
            <a:avLst/>
          </a:prstGeom>
        </p:spPr>
        <p:txBody>
          <a:bodyPr numCol="2" spcCol="364841">
            <a:normAutofit fontScale="92500" lnSpcReduction="10000"/>
          </a:bodyPr>
          <a:lstStyle/>
          <a:p>
            <a:pPr marL="262685" indent="-262685" defTabSz="366167">
              <a:spcBef>
                <a:spcPts val="2350"/>
              </a:spcBef>
              <a:defRPr sz="1800">
                <a:solidFill>
                  <a:srgbClr val="000000"/>
                </a:solidFill>
              </a:defRPr>
            </a:pPr>
            <a:r>
              <a:rPr sz="2500" dirty="0">
                <a:solidFill>
                  <a:srgbClr val="FFFFFF"/>
                </a:solidFill>
              </a:rPr>
              <a:t>Atferdsproblemer</a:t>
            </a:r>
          </a:p>
          <a:p>
            <a:pPr marL="262685" indent="-262685" defTabSz="366167">
              <a:spcBef>
                <a:spcPts val="2350"/>
              </a:spcBef>
              <a:defRPr sz="1800">
                <a:solidFill>
                  <a:srgbClr val="000000"/>
                </a:solidFill>
              </a:defRPr>
            </a:pPr>
            <a:r>
              <a:rPr sz="2500" dirty="0">
                <a:solidFill>
                  <a:srgbClr val="FFFFFF"/>
                </a:solidFill>
              </a:rPr>
              <a:t>Angst og depresjon</a:t>
            </a:r>
          </a:p>
          <a:p>
            <a:pPr marL="262685" indent="-262685" defTabSz="366167">
              <a:spcBef>
                <a:spcPts val="2350"/>
              </a:spcBef>
              <a:defRPr sz="1800">
                <a:solidFill>
                  <a:srgbClr val="000000"/>
                </a:solidFill>
              </a:defRPr>
            </a:pPr>
            <a:r>
              <a:rPr sz="2500" dirty="0">
                <a:solidFill>
                  <a:srgbClr val="FFFFFF"/>
                </a:solidFill>
              </a:rPr>
              <a:t>Svake sosiale ferdigheter</a:t>
            </a:r>
          </a:p>
          <a:p>
            <a:pPr marL="262685" indent="-262685" defTabSz="366167">
              <a:spcBef>
                <a:spcPts val="2350"/>
              </a:spcBef>
              <a:defRPr sz="1800">
                <a:solidFill>
                  <a:srgbClr val="000000"/>
                </a:solidFill>
              </a:defRPr>
            </a:pPr>
            <a:r>
              <a:rPr sz="2500" dirty="0">
                <a:solidFill>
                  <a:srgbClr val="FFFFFF"/>
                </a:solidFill>
              </a:rPr>
              <a:t>Personlighets-forstyrrelser</a:t>
            </a:r>
          </a:p>
          <a:p>
            <a:pPr marL="262685" indent="-262685" defTabSz="366167">
              <a:spcBef>
                <a:spcPts val="2350"/>
              </a:spcBef>
              <a:defRPr sz="1800">
                <a:solidFill>
                  <a:srgbClr val="000000"/>
                </a:solidFill>
              </a:defRPr>
            </a:pPr>
            <a:r>
              <a:rPr sz="2500" dirty="0">
                <a:solidFill>
                  <a:srgbClr val="FFFFFF"/>
                </a:solidFill>
              </a:rPr>
              <a:t>Dårlig affektregulering</a:t>
            </a:r>
          </a:p>
          <a:p>
            <a:pPr marL="262685" indent="-262685" defTabSz="366167">
              <a:spcBef>
                <a:spcPts val="2350"/>
              </a:spcBef>
              <a:defRPr sz="1800">
                <a:solidFill>
                  <a:srgbClr val="000000"/>
                </a:solidFill>
              </a:defRPr>
            </a:pPr>
            <a:r>
              <a:rPr sz="2500" dirty="0">
                <a:solidFill>
                  <a:srgbClr val="FFFFFF"/>
                </a:solidFill>
              </a:rPr>
              <a:t>Lav frustrasjonstoleranse</a:t>
            </a:r>
          </a:p>
          <a:p>
            <a:pPr marL="262685" indent="-262685" defTabSz="366167">
              <a:spcBef>
                <a:spcPts val="2350"/>
              </a:spcBef>
              <a:defRPr sz="1800">
                <a:solidFill>
                  <a:srgbClr val="000000"/>
                </a:solidFill>
              </a:defRPr>
            </a:pPr>
            <a:r>
              <a:rPr sz="2500" dirty="0">
                <a:solidFill>
                  <a:srgbClr val="FFFFFF"/>
                </a:solidFill>
              </a:rPr>
              <a:t>Kort oppmerksomhets-spenn</a:t>
            </a:r>
          </a:p>
          <a:p>
            <a:pPr marL="262685" indent="-262685" defTabSz="366167">
              <a:spcBef>
                <a:spcPts val="2350"/>
              </a:spcBef>
              <a:defRPr sz="1800">
                <a:solidFill>
                  <a:srgbClr val="000000"/>
                </a:solidFill>
              </a:defRPr>
            </a:pPr>
            <a:r>
              <a:rPr sz="2500" dirty="0">
                <a:solidFill>
                  <a:srgbClr val="FFFFFF"/>
                </a:solidFill>
              </a:rPr>
              <a:t>Konsentrasjons-problemer</a:t>
            </a:r>
          </a:p>
          <a:p>
            <a:pPr marL="262685" indent="-262685" defTabSz="366167">
              <a:spcBef>
                <a:spcPts val="2350"/>
              </a:spcBef>
              <a:defRPr sz="1800">
                <a:solidFill>
                  <a:srgbClr val="000000"/>
                </a:solidFill>
              </a:defRPr>
            </a:pPr>
            <a:r>
              <a:rPr sz="2500" dirty="0">
                <a:solidFill>
                  <a:srgbClr val="FFFFFF"/>
                </a:solidFill>
              </a:rPr>
              <a:t>Dårlige kameratrelasjoner</a:t>
            </a:r>
          </a:p>
          <a:p>
            <a:pPr marL="262685" indent="-262685" defTabSz="366167">
              <a:spcBef>
                <a:spcPts val="2350"/>
              </a:spcBef>
              <a:defRPr sz="1800">
                <a:solidFill>
                  <a:srgbClr val="000000"/>
                </a:solidFill>
              </a:defRPr>
            </a:pPr>
            <a:r>
              <a:rPr sz="2500" dirty="0">
                <a:solidFill>
                  <a:srgbClr val="FFFFFF"/>
                </a:solidFill>
              </a:rPr>
              <a:t>Lav stresstoleranse</a:t>
            </a:r>
          </a:p>
        </p:txBody>
      </p:sp>
    </p:spTree>
    <p:extLst>
      <p:ext uri="{BB962C8B-B14F-4D97-AF65-F5344CB8AC3E}">
        <p14:creationId xmlns:p14="http://schemas.microsoft.com/office/powerpoint/2010/main" xmlns="" val="31972418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1"/>
          </p:nvPr>
        </p:nvSpPr>
        <p:spPr/>
        <p:txBody>
          <a:bodyPr/>
          <a:lstStyle/>
          <a:p>
            <a:endParaRPr lang="nb-NO"/>
          </a:p>
        </p:txBody>
      </p:sp>
      <p:sp>
        <p:nvSpPr>
          <p:cNvPr id="249" name="Shape 249"/>
          <p:cNvSpPr>
            <a:spLocks noGrp="1"/>
          </p:cNvSpPr>
          <p:nvPr>
            <p:ph type="ctrTitle"/>
          </p:nvPr>
        </p:nvSpPr>
        <p:spPr>
          <a:prstGeom prst="rect">
            <a:avLst/>
          </a:prstGeom>
        </p:spPr>
        <p:txBody>
          <a:bodyPr/>
          <a:lstStyle/>
          <a:p>
            <a:pPr lvl="0">
              <a:defRPr sz="1800" cap="none" spc="0">
                <a:solidFill>
                  <a:srgbClr val="000000"/>
                </a:solidFill>
                <a:effectLst/>
              </a:defRPr>
            </a:pPr>
            <a:r>
              <a:rPr lang="nb-NO" sz="3800" cap="all" spc="151" dirty="0" smtClean="0">
                <a:solidFill>
                  <a:srgbClr val="EBEBEB"/>
                </a:solidFill>
                <a:effectLst>
                  <a:outerShdw blurRad="25400" dist="25400" dir="16200000" rotWithShape="0">
                    <a:srgbClr val="000000">
                      <a:alpha val="50000"/>
                    </a:srgbClr>
                  </a:outerShdw>
                </a:effectLst>
              </a:rPr>
              <a:t>Barnevernet skal verne barn</a:t>
            </a:r>
            <a:endParaRPr sz="3800" cap="all" spc="151" dirty="0">
              <a:solidFill>
                <a:srgbClr val="EBEBEB"/>
              </a:solidFill>
              <a:effectLst>
                <a:outerShdw blurRad="25400" dist="25400" dir="16200000" rotWithShape="0">
                  <a:srgbClr val="000000">
                    <a:alpha val="50000"/>
                  </a:srgbClr>
                </a:outerShdw>
              </a:effectLst>
            </a:endParaRPr>
          </a:p>
        </p:txBody>
      </p:sp>
    </p:spTree>
    <p:extLst>
      <p:ext uri="{BB962C8B-B14F-4D97-AF65-F5344CB8AC3E}">
        <p14:creationId xmlns:p14="http://schemas.microsoft.com/office/powerpoint/2010/main" xmlns="" val="172061380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3" name="Undertittel 2"/>
          <p:cNvSpPr>
            <a:spLocks noGrp="1"/>
          </p:cNvSpPr>
          <p:nvPr>
            <p:ph type="subTitle" idx="1"/>
          </p:nvPr>
        </p:nvSpPr>
        <p:spPr/>
        <p:txBody>
          <a:bodyPr/>
          <a:lstStyle/>
          <a:p>
            <a:endParaRPr lang="nb-NO"/>
          </a:p>
        </p:txBody>
      </p:sp>
      <p:sp>
        <p:nvSpPr>
          <p:cNvPr id="249" name="Shape 249"/>
          <p:cNvSpPr>
            <a:spLocks noGrp="1"/>
          </p:cNvSpPr>
          <p:nvPr>
            <p:ph type="ctrTitle"/>
          </p:nvPr>
        </p:nvSpPr>
        <p:spPr>
          <a:prstGeom prst="rect">
            <a:avLst/>
          </a:prstGeom>
        </p:spPr>
        <p:txBody>
          <a:bodyPr/>
          <a:lstStyle/>
          <a:p>
            <a:pPr lvl="0">
              <a:defRPr sz="1800" cap="none" spc="0">
                <a:solidFill>
                  <a:srgbClr val="000000"/>
                </a:solidFill>
                <a:effectLst/>
              </a:defRPr>
            </a:pPr>
            <a:r>
              <a:rPr sz="3800" cap="all" spc="151">
                <a:solidFill>
                  <a:srgbClr val="EBEBEB"/>
                </a:solidFill>
                <a:effectLst>
                  <a:outerShdw blurRad="25400" dist="25400" dir="16200000" rotWithShape="0">
                    <a:srgbClr val="000000">
                      <a:alpha val="50000"/>
                    </a:srgbClr>
                  </a:outerShdw>
                </a:effectLst>
              </a:rPr>
              <a:t>Barnas sikkerhetsnett</a:t>
            </a:r>
          </a:p>
        </p:txBody>
      </p:sp>
    </p:spTree>
    <p:extLst>
      <p:ext uri="{BB962C8B-B14F-4D97-AF65-F5344CB8AC3E}">
        <p14:creationId xmlns:p14="http://schemas.microsoft.com/office/powerpoint/2010/main" xmlns="" val="39925504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Ref idx="1003">
        <a:schemeClr val="bg1"/>
      </p:bgRef>
    </p:bg>
    <p:spTree>
      <p:nvGrpSpPr>
        <p:cNvPr id="1" name=""/>
        <p:cNvGrpSpPr/>
        <p:nvPr/>
      </p:nvGrpSpPr>
      <p:grpSpPr>
        <a:xfrm>
          <a:off x="0" y="0"/>
          <a:ext cx="0" cy="0"/>
          <a:chOff x="0" y="0"/>
          <a:chExt cx="0" cy="0"/>
        </a:xfrm>
      </p:grpSpPr>
      <p:pic>
        <p:nvPicPr>
          <p:cNvPr id="252" name="image.png"/>
          <p:cNvPicPr/>
          <p:nvPr/>
        </p:nvPicPr>
        <p:blipFill>
          <a:blip r:embed="rId2">
            <a:extLst/>
          </a:blip>
          <a:stretch>
            <a:fillRect/>
          </a:stretch>
        </p:blipFill>
        <p:spPr>
          <a:xfrm>
            <a:off x="3346450" y="2153709"/>
            <a:ext cx="2500313" cy="2174875"/>
          </a:xfrm>
          <a:prstGeom prst="rect">
            <a:avLst/>
          </a:prstGeom>
          <a:ln w="12700">
            <a:miter lim="400000"/>
          </a:ln>
        </p:spPr>
      </p:pic>
      <p:grpSp>
        <p:nvGrpSpPr>
          <p:cNvPr id="255" name="Group 255"/>
          <p:cNvGrpSpPr/>
          <p:nvPr/>
        </p:nvGrpSpPr>
        <p:grpSpPr>
          <a:xfrm>
            <a:off x="5010150" y="4552157"/>
            <a:ext cx="1579564" cy="989543"/>
            <a:chOff x="0" y="0"/>
            <a:chExt cx="2246490" cy="1688818"/>
          </a:xfrm>
        </p:grpSpPr>
        <p:pic>
          <p:nvPicPr>
            <p:cNvPr id="253" name="image.png"/>
            <p:cNvPicPr/>
            <p:nvPr/>
          </p:nvPicPr>
          <p:blipFill>
            <a:blip r:embed="rId3">
              <a:extLst/>
            </a:blip>
            <a:stretch>
              <a:fillRect/>
            </a:stretch>
          </p:blipFill>
          <p:spPr>
            <a:xfrm>
              <a:off x="0" y="0"/>
              <a:ext cx="2246490" cy="1688818"/>
            </a:xfrm>
            <a:prstGeom prst="rect">
              <a:avLst/>
            </a:prstGeom>
            <a:ln w="12700" cap="flat">
              <a:noFill/>
              <a:miter lim="400000"/>
            </a:ln>
            <a:effectLst/>
          </p:spPr>
        </p:pic>
        <p:sp>
          <p:nvSpPr>
            <p:cNvPr id="254" name="Shape 254"/>
            <p:cNvSpPr/>
            <p:nvPr/>
          </p:nvSpPr>
          <p:spPr>
            <a:xfrm>
              <a:off x="465102" y="166142"/>
              <a:ext cx="1304997" cy="13271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ctr">
              <a:spAutoFit/>
            </a:bodyPr>
            <a:lstStyle>
              <a:lvl1pPr defTabSz="1300480">
                <a:defRPr sz="2200">
                  <a:solidFill>
                    <a:srgbClr val="FFFFFF"/>
                  </a:solidFill>
                  <a:latin typeface="Calisto MT"/>
                  <a:ea typeface="Calisto MT"/>
                  <a:cs typeface="Calisto MT"/>
                  <a:sym typeface="Calisto MT"/>
                </a:defRPr>
              </a:lvl1pPr>
            </a:lstStyle>
            <a:p>
              <a:pPr lvl="0">
                <a:defRPr sz="1800">
                  <a:solidFill>
                    <a:srgbClr val="000000"/>
                  </a:solidFill>
                </a:defRPr>
              </a:pPr>
              <a:r>
                <a:rPr sz="1400"/>
                <a:t>Skole-helse-tjeneste</a:t>
              </a:r>
            </a:p>
          </p:txBody>
        </p:sp>
      </p:grpSp>
      <p:grpSp>
        <p:nvGrpSpPr>
          <p:cNvPr id="258" name="Group 258"/>
          <p:cNvGrpSpPr/>
          <p:nvPr/>
        </p:nvGrpSpPr>
        <p:grpSpPr>
          <a:xfrm>
            <a:off x="2566987" y="4434417"/>
            <a:ext cx="1187452" cy="990866"/>
            <a:chOff x="0" y="0"/>
            <a:chExt cx="1688818" cy="1691076"/>
          </a:xfrm>
        </p:grpSpPr>
        <p:pic>
          <p:nvPicPr>
            <p:cNvPr id="256" name="image.png"/>
            <p:cNvPicPr/>
            <p:nvPr/>
          </p:nvPicPr>
          <p:blipFill>
            <a:blip r:embed="rId4">
              <a:extLst/>
            </a:blip>
            <a:stretch>
              <a:fillRect/>
            </a:stretch>
          </p:blipFill>
          <p:spPr>
            <a:xfrm>
              <a:off x="0" y="0"/>
              <a:ext cx="1688818" cy="1691076"/>
            </a:xfrm>
            <a:prstGeom prst="rect">
              <a:avLst/>
            </a:prstGeom>
            <a:ln w="12700" cap="flat">
              <a:noFill/>
              <a:miter lim="400000"/>
            </a:ln>
            <a:effectLst/>
          </p:spPr>
        </p:pic>
        <p:sp>
          <p:nvSpPr>
            <p:cNvPr id="257" name="Shape 257"/>
            <p:cNvSpPr/>
            <p:nvPr/>
          </p:nvSpPr>
          <p:spPr>
            <a:xfrm>
              <a:off x="379306" y="346600"/>
              <a:ext cx="918916" cy="9594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ctr">
              <a:spAutoFit/>
            </a:bodyPr>
            <a:lstStyle>
              <a:lvl1pPr defTabSz="1300480">
                <a:defRPr sz="2200">
                  <a:solidFill>
                    <a:srgbClr val="FFFFFF"/>
                  </a:solidFill>
                  <a:latin typeface="Calisto MT"/>
                  <a:ea typeface="Calisto MT"/>
                  <a:cs typeface="Calisto MT"/>
                  <a:sym typeface="Calisto MT"/>
                </a:defRPr>
              </a:lvl1pPr>
            </a:lstStyle>
            <a:p>
              <a:pPr lvl="0">
                <a:defRPr sz="1800">
                  <a:solidFill>
                    <a:srgbClr val="000000"/>
                  </a:solidFill>
                </a:defRPr>
              </a:pPr>
              <a:r>
                <a:rPr sz="1400"/>
                <a:t>Fast-lege</a:t>
              </a:r>
            </a:p>
          </p:txBody>
        </p:sp>
      </p:grpSp>
      <p:grpSp>
        <p:nvGrpSpPr>
          <p:cNvPr id="261" name="Group 261"/>
          <p:cNvGrpSpPr/>
          <p:nvPr/>
        </p:nvGrpSpPr>
        <p:grpSpPr>
          <a:xfrm>
            <a:off x="695325" y="3413125"/>
            <a:ext cx="1189040" cy="990866"/>
            <a:chOff x="0" y="0"/>
            <a:chExt cx="1691076" cy="1691076"/>
          </a:xfrm>
        </p:grpSpPr>
        <p:pic>
          <p:nvPicPr>
            <p:cNvPr id="259" name="image.png"/>
            <p:cNvPicPr/>
            <p:nvPr/>
          </p:nvPicPr>
          <p:blipFill>
            <a:blip r:embed="rId4">
              <a:extLst/>
            </a:blip>
            <a:stretch>
              <a:fillRect/>
            </a:stretch>
          </p:blipFill>
          <p:spPr>
            <a:xfrm>
              <a:off x="0" y="0"/>
              <a:ext cx="1691076" cy="1691076"/>
            </a:xfrm>
            <a:prstGeom prst="rect">
              <a:avLst/>
            </a:prstGeom>
            <a:ln w="12700" cap="flat">
              <a:noFill/>
              <a:miter lim="400000"/>
            </a:ln>
            <a:effectLst/>
          </p:spPr>
        </p:pic>
        <p:sp>
          <p:nvSpPr>
            <p:cNvPr id="260" name="Shape 260"/>
            <p:cNvSpPr/>
            <p:nvPr/>
          </p:nvSpPr>
          <p:spPr>
            <a:xfrm>
              <a:off x="379306" y="532703"/>
              <a:ext cx="918918" cy="5918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ctr">
              <a:spAutoFit/>
            </a:bodyPr>
            <a:lstStyle>
              <a:lvl1pPr defTabSz="1300480">
                <a:defRPr sz="2200">
                  <a:solidFill>
                    <a:srgbClr val="FFFFFF"/>
                  </a:solidFill>
                  <a:latin typeface="Calisto MT"/>
                  <a:ea typeface="Calisto MT"/>
                  <a:cs typeface="Calisto MT"/>
                  <a:sym typeface="Calisto MT"/>
                </a:defRPr>
              </a:lvl1pPr>
            </a:lstStyle>
            <a:p>
              <a:pPr lvl="0">
                <a:defRPr sz="1800">
                  <a:solidFill>
                    <a:srgbClr val="000000"/>
                  </a:solidFill>
                </a:defRPr>
              </a:pPr>
              <a:r>
                <a:rPr sz="1400"/>
                <a:t>BUP</a:t>
              </a:r>
            </a:p>
          </p:txBody>
        </p:sp>
      </p:grpSp>
      <p:grpSp>
        <p:nvGrpSpPr>
          <p:cNvPr id="264" name="Group 264"/>
          <p:cNvGrpSpPr/>
          <p:nvPr/>
        </p:nvGrpSpPr>
        <p:grpSpPr>
          <a:xfrm>
            <a:off x="407987" y="1731698"/>
            <a:ext cx="1189040" cy="990866"/>
            <a:chOff x="0" y="0"/>
            <a:chExt cx="1691076" cy="1691076"/>
          </a:xfrm>
        </p:grpSpPr>
        <p:pic>
          <p:nvPicPr>
            <p:cNvPr id="262" name="image.png"/>
            <p:cNvPicPr/>
            <p:nvPr/>
          </p:nvPicPr>
          <p:blipFill>
            <a:blip r:embed="rId4">
              <a:extLst/>
            </a:blip>
            <a:stretch>
              <a:fillRect/>
            </a:stretch>
          </p:blipFill>
          <p:spPr>
            <a:xfrm>
              <a:off x="0" y="0"/>
              <a:ext cx="1691076" cy="1691076"/>
            </a:xfrm>
            <a:prstGeom prst="rect">
              <a:avLst/>
            </a:prstGeom>
            <a:ln w="12700" cap="flat">
              <a:noFill/>
              <a:miter lim="400000"/>
            </a:ln>
            <a:effectLst/>
          </p:spPr>
        </p:pic>
        <p:sp>
          <p:nvSpPr>
            <p:cNvPr id="263" name="Shape 263"/>
            <p:cNvSpPr/>
            <p:nvPr/>
          </p:nvSpPr>
          <p:spPr>
            <a:xfrm>
              <a:off x="377048" y="534961"/>
              <a:ext cx="921175" cy="5918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ctr">
              <a:spAutoFit/>
            </a:bodyPr>
            <a:lstStyle>
              <a:lvl1pPr defTabSz="1300480">
                <a:defRPr sz="2200">
                  <a:solidFill>
                    <a:srgbClr val="FFFFFF"/>
                  </a:solidFill>
                  <a:latin typeface="Calisto MT"/>
                  <a:ea typeface="Calisto MT"/>
                  <a:cs typeface="Calisto MT"/>
                  <a:sym typeface="Calisto MT"/>
                </a:defRPr>
              </a:lvl1pPr>
            </a:lstStyle>
            <a:p>
              <a:pPr lvl="0">
                <a:defRPr sz="1800">
                  <a:solidFill>
                    <a:srgbClr val="000000"/>
                  </a:solidFill>
                </a:defRPr>
              </a:pPr>
              <a:r>
                <a:rPr sz="1400"/>
                <a:t>Politi</a:t>
              </a:r>
            </a:p>
          </p:txBody>
        </p:sp>
      </p:grpSp>
      <p:grpSp>
        <p:nvGrpSpPr>
          <p:cNvPr id="267" name="Group 267"/>
          <p:cNvGrpSpPr/>
          <p:nvPr/>
        </p:nvGrpSpPr>
        <p:grpSpPr>
          <a:xfrm>
            <a:off x="4864100" y="111125"/>
            <a:ext cx="1560514" cy="990866"/>
            <a:chOff x="0" y="0"/>
            <a:chExt cx="2219396" cy="1691076"/>
          </a:xfrm>
        </p:grpSpPr>
        <p:pic>
          <p:nvPicPr>
            <p:cNvPr id="265" name="image.png"/>
            <p:cNvPicPr/>
            <p:nvPr/>
          </p:nvPicPr>
          <p:blipFill>
            <a:blip r:embed="rId5">
              <a:extLst/>
            </a:blip>
            <a:stretch>
              <a:fillRect/>
            </a:stretch>
          </p:blipFill>
          <p:spPr>
            <a:xfrm>
              <a:off x="0" y="0"/>
              <a:ext cx="2219396" cy="1691076"/>
            </a:xfrm>
            <a:prstGeom prst="rect">
              <a:avLst/>
            </a:prstGeom>
            <a:ln w="12700" cap="flat">
              <a:noFill/>
              <a:miter lim="400000"/>
            </a:ln>
            <a:effectLst/>
          </p:spPr>
        </p:pic>
        <p:sp>
          <p:nvSpPr>
            <p:cNvPr id="266" name="Shape 266"/>
            <p:cNvSpPr/>
            <p:nvPr/>
          </p:nvSpPr>
          <p:spPr>
            <a:xfrm>
              <a:off x="465102" y="352245"/>
              <a:ext cx="1280161" cy="9594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ctr">
              <a:spAutoFit/>
            </a:bodyPr>
            <a:lstStyle>
              <a:lvl1pPr defTabSz="1300480">
                <a:defRPr sz="2200">
                  <a:solidFill>
                    <a:srgbClr val="FFFFFF"/>
                  </a:solidFill>
                  <a:latin typeface="Calisto MT"/>
                  <a:ea typeface="Calisto MT"/>
                  <a:cs typeface="Calisto MT"/>
                  <a:sym typeface="Calisto MT"/>
                </a:defRPr>
              </a:lvl1pPr>
            </a:lstStyle>
            <a:p>
              <a:pPr lvl="0">
                <a:defRPr sz="1800">
                  <a:solidFill>
                    <a:srgbClr val="000000"/>
                  </a:solidFill>
                </a:defRPr>
              </a:pPr>
              <a:r>
                <a:rPr sz="1400"/>
                <a:t>Barne-vern</a:t>
              </a:r>
            </a:p>
          </p:txBody>
        </p:sp>
      </p:grpSp>
      <p:grpSp>
        <p:nvGrpSpPr>
          <p:cNvPr id="270" name="Group 270"/>
          <p:cNvGrpSpPr/>
          <p:nvPr/>
        </p:nvGrpSpPr>
        <p:grpSpPr>
          <a:xfrm>
            <a:off x="1341438" y="533136"/>
            <a:ext cx="1481139" cy="990866"/>
            <a:chOff x="0" y="0"/>
            <a:chExt cx="2106507" cy="1691076"/>
          </a:xfrm>
        </p:grpSpPr>
        <p:pic>
          <p:nvPicPr>
            <p:cNvPr id="268" name="image.png"/>
            <p:cNvPicPr/>
            <p:nvPr/>
          </p:nvPicPr>
          <p:blipFill>
            <a:blip r:embed="rId6">
              <a:extLst/>
            </a:blip>
            <a:stretch>
              <a:fillRect/>
            </a:stretch>
          </p:blipFill>
          <p:spPr>
            <a:xfrm>
              <a:off x="0" y="0"/>
              <a:ext cx="2106507" cy="1691076"/>
            </a:xfrm>
            <a:prstGeom prst="rect">
              <a:avLst/>
            </a:prstGeom>
            <a:ln w="12700" cap="flat">
              <a:noFill/>
              <a:miter lim="400000"/>
            </a:ln>
            <a:effectLst/>
          </p:spPr>
        </p:pic>
        <p:sp>
          <p:nvSpPr>
            <p:cNvPr id="269" name="Shape 269"/>
            <p:cNvSpPr/>
            <p:nvPr/>
          </p:nvSpPr>
          <p:spPr>
            <a:xfrm>
              <a:off x="440266" y="531573"/>
              <a:ext cx="1210171" cy="5918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ctr">
              <a:spAutoFit/>
            </a:bodyPr>
            <a:lstStyle>
              <a:lvl1pPr defTabSz="1300480">
                <a:defRPr sz="2200">
                  <a:solidFill>
                    <a:srgbClr val="FFFFFF"/>
                  </a:solidFill>
                  <a:latin typeface="Calisto MT"/>
                  <a:ea typeface="Calisto MT"/>
                  <a:cs typeface="Calisto MT"/>
                  <a:sym typeface="Calisto MT"/>
                </a:defRPr>
              </a:lvl1pPr>
            </a:lstStyle>
            <a:p>
              <a:pPr lvl="0">
                <a:defRPr sz="1800">
                  <a:solidFill>
                    <a:srgbClr val="000000"/>
                  </a:solidFill>
                </a:defRPr>
              </a:pPr>
              <a:r>
                <a:rPr lang="nb-NO" sz="1400" dirty="0" smtClean="0"/>
                <a:t>Legevakt</a:t>
              </a:r>
              <a:endParaRPr sz="1400" dirty="0"/>
            </a:p>
          </p:txBody>
        </p:sp>
      </p:grpSp>
      <p:grpSp>
        <p:nvGrpSpPr>
          <p:cNvPr id="273" name="Group 273"/>
          <p:cNvGrpSpPr/>
          <p:nvPr/>
        </p:nvGrpSpPr>
        <p:grpSpPr>
          <a:xfrm>
            <a:off x="6589712" y="533136"/>
            <a:ext cx="1804990" cy="990866"/>
            <a:chOff x="0" y="0"/>
            <a:chExt cx="2567094" cy="1691076"/>
          </a:xfrm>
        </p:grpSpPr>
        <p:pic>
          <p:nvPicPr>
            <p:cNvPr id="271" name="image.png"/>
            <p:cNvPicPr/>
            <p:nvPr/>
          </p:nvPicPr>
          <p:blipFill>
            <a:blip r:embed="rId7">
              <a:extLst/>
            </a:blip>
            <a:stretch>
              <a:fillRect/>
            </a:stretch>
          </p:blipFill>
          <p:spPr>
            <a:xfrm>
              <a:off x="0" y="0"/>
              <a:ext cx="2567094" cy="1691076"/>
            </a:xfrm>
            <a:prstGeom prst="rect">
              <a:avLst/>
            </a:prstGeom>
            <a:ln w="12700" cap="flat">
              <a:noFill/>
              <a:miter lim="400000"/>
            </a:ln>
            <a:effectLst/>
          </p:spPr>
        </p:pic>
        <p:sp>
          <p:nvSpPr>
            <p:cNvPr id="272" name="Shape 272"/>
            <p:cNvSpPr/>
            <p:nvPr/>
          </p:nvSpPr>
          <p:spPr>
            <a:xfrm>
              <a:off x="517031" y="347730"/>
              <a:ext cx="1521744" cy="9594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ctr">
              <a:spAutoFit/>
            </a:bodyPr>
            <a:lstStyle>
              <a:lvl1pPr defTabSz="1300480">
                <a:defRPr sz="2200">
                  <a:solidFill>
                    <a:srgbClr val="FFFFFF"/>
                  </a:solidFill>
                  <a:latin typeface="Calisto MT"/>
                  <a:ea typeface="Calisto MT"/>
                  <a:cs typeface="Calisto MT"/>
                  <a:sym typeface="Calisto MT"/>
                </a:defRPr>
              </a:lvl1pPr>
            </a:lstStyle>
            <a:p>
              <a:pPr lvl="0">
                <a:defRPr sz="1800">
                  <a:solidFill>
                    <a:srgbClr val="000000"/>
                  </a:solidFill>
                </a:defRPr>
              </a:pPr>
              <a:r>
                <a:rPr sz="1400"/>
                <a:t>Helse-stasjon</a:t>
              </a:r>
            </a:p>
          </p:txBody>
        </p:sp>
      </p:grpSp>
      <p:grpSp>
        <p:nvGrpSpPr>
          <p:cNvPr id="276" name="Group 276"/>
          <p:cNvGrpSpPr/>
          <p:nvPr/>
        </p:nvGrpSpPr>
        <p:grpSpPr>
          <a:xfrm>
            <a:off x="6961187" y="3890698"/>
            <a:ext cx="1189040" cy="990866"/>
            <a:chOff x="0" y="0"/>
            <a:chExt cx="1691076" cy="1691076"/>
          </a:xfrm>
        </p:grpSpPr>
        <p:pic>
          <p:nvPicPr>
            <p:cNvPr id="274" name="image.png"/>
            <p:cNvPicPr/>
            <p:nvPr/>
          </p:nvPicPr>
          <p:blipFill>
            <a:blip r:embed="rId4">
              <a:extLst/>
            </a:blip>
            <a:stretch>
              <a:fillRect/>
            </a:stretch>
          </p:blipFill>
          <p:spPr>
            <a:xfrm>
              <a:off x="0" y="0"/>
              <a:ext cx="1691076" cy="1691076"/>
            </a:xfrm>
            <a:prstGeom prst="rect">
              <a:avLst/>
            </a:prstGeom>
            <a:ln w="12700" cap="flat">
              <a:noFill/>
              <a:miter lim="400000"/>
            </a:ln>
            <a:effectLst/>
          </p:spPr>
        </p:pic>
        <p:sp>
          <p:nvSpPr>
            <p:cNvPr id="275" name="Shape 275"/>
            <p:cNvSpPr/>
            <p:nvPr/>
          </p:nvSpPr>
          <p:spPr>
            <a:xfrm>
              <a:off x="377048" y="536089"/>
              <a:ext cx="918918" cy="5918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ctr">
              <a:spAutoFit/>
            </a:bodyPr>
            <a:lstStyle>
              <a:lvl1pPr defTabSz="1300480">
                <a:defRPr sz="2200">
                  <a:solidFill>
                    <a:srgbClr val="FFFFFF"/>
                  </a:solidFill>
                  <a:latin typeface="Calisto MT"/>
                  <a:ea typeface="Calisto MT"/>
                  <a:cs typeface="Calisto MT"/>
                  <a:sym typeface="Calisto MT"/>
                </a:defRPr>
              </a:lvl1pPr>
            </a:lstStyle>
            <a:p>
              <a:pPr lvl="0">
                <a:defRPr sz="1800">
                  <a:solidFill>
                    <a:srgbClr val="000000"/>
                  </a:solidFill>
                </a:defRPr>
              </a:pPr>
              <a:r>
                <a:rPr sz="1400"/>
                <a:t>PPT</a:t>
              </a:r>
            </a:p>
          </p:txBody>
        </p:sp>
      </p:grpSp>
      <p:grpSp>
        <p:nvGrpSpPr>
          <p:cNvPr id="279" name="Group 279"/>
          <p:cNvGrpSpPr/>
          <p:nvPr/>
        </p:nvGrpSpPr>
        <p:grpSpPr>
          <a:xfrm>
            <a:off x="7534275" y="1311010"/>
            <a:ext cx="1335089" cy="990866"/>
            <a:chOff x="0" y="0"/>
            <a:chExt cx="1898792" cy="1691076"/>
          </a:xfrm>
        </p:grpSpPr>
        <p:pic>
          <p:nvPicPr>
            <p:cNvPr id="277" name="image.png"/>
            <p:cNvPicPr/>
            <p:nvPr/>
          </p:nvPicPr>
          <p:blipFill>
            <a:blip r:embed="rId8">
              <a:extLst/>
            </a:blip>
            <a:stretch>
              <a:fillRect/>
            </a:stretch>
          </p:blipFill>
          <p:spPr>
            <a:xfrm>
              <a:off x="0" y="0"/>
              <a:ext cx="1898792" cy="1691076"/>
            </a:xfrm>
            <a:prstGeom prst="rect">
              <a:avLst/>
            </a:prstGeom>
            <a:ln w="12700" cap="flat">
              <a:noFill/>
              <a:miter lim="400000"/>
            </a:ln>
            <a:effectLst/>
          </p:spPr>
        </p:pic>
        <p:sp>
          <p:nvSpPr>
            <p:cNvPr id="278" name="Shape 278"/>
            <p:cNvSpPr/>
            <p:nvPr/>
          </p:nvSpPr>
          <p:spPr>
            <a:xfrm>
              <a:off x="410915" y="536089"/>
              <a:ext cx="1065672" cy="5918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ctr">
              <a:spAutoFit/>
            </a:bodyPr>
            <a:lstStyle>
              <a:lvl1pPr defTabSz="1300480">
                <a:defRPr sz="2200">
                  <a:solidFill>
                    <a:srgbClr val="FFFFFF"/>
                  </a:solidFill>
                  <a:latin typeface="Calisto MT"/>
                  <a:ea typeface="Calisto MT"/>
                  <a:cs typeface="Calisto MT"/>
                  <a:sym typeface="Calisto MT"/>
                </a:defRPr>
              </a:lvl1pPr>
            </a:lstStyle>
            <a:p>
              <a:pPr lvl="0">
                <a:defRPr sz="1800">
                  <a:solidFill>
                    <a:srgbClr val="000000"/>
                  </a:solidFill>
                </a:defRPr>
              </a:pPr>
              <a:r>
                <a:rPr sz="1400"/>
                <a:t>Skole</a:t>
              </a:r>
            </a:p>
          </p:txBody>
        </p:sp>
      </p:grpSp>
      <p:grpSp>
        <p:nvGrpSpPr>
          <p:cNvPr id="282" name="Group 282"/>
          <p:cNvGrpSpPr/>
          <p:nvPr/>
        </p:nvGrpSpPr>
        <p:grpSpPr>
          <a:xfrm>
            <a:off x="7748588" y="2514865"/>
            <a:ext cx="1414464" cy="990866"/>
            <a:chOff x="0" y="0"/>
            <a:chExt cx="2011681" cy="1691076"/>
          </a:xfrm>
        </p:grpSpPr>
        <p:pic>
          <p:nvPicPr>
            <p:cNvPr id="280" name="image.png"/>
            <p:cNvPicPr/>
            <p:nvPr/>
          </p:nvPicPr>
          <p:blipFill>
            <a:blip r:embed="rId9">
              <a:extLst/>
            </a:blip>
            <a:stretch>
              <a:fillRect/>
            </a:stretch>
          </p:blipFill>
          <p:spPr>
            <a:xfrm>
              <a:off x="0" y="0"/>
              <a:ext cx="2011681" cy="1691076"/>
            </a:xfrm>
            <a:prstGeom prst="rect">
              <a:avLst/>
            </a:prstGeom>
            <a:ln w="12700" cap="flat">
              <a:noFill/>
              <a:miter lim="400000"/>
            </a:ln>
            <a:effectLst/>
          </p:spPr>
        </p:pic>
        <p:sp>
          <p:nvSpPr>
            <p:cNvPr id="281" name="Shape 281"/>
            <p:cNvSpPr/>
            <p:nvPr/>
          </p:nvSpPr>
          <p:spPr>
            <a:xfrm>
              <a:off x="428978" y="345472"/>
              <a:ext cx="1135664" cy="9594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ctr">
              <a:spAutoFit/>
            </a:bodyPr>
            <a:lstStyle>
              <a:lvl1pPr defTabSz="1300480">
                <a:defRPr sz="2200">
                  <a:solidFill>
                    <a:srgbClr val="FFFFFF"/>
                  </a:solidFill>
                  <a:latin typeface="Calisto MT"/>
                  <a:ea typeface="Calisto MT"/>
                  <a:cs typeface="Calisto MT"/>
                  <a:sym typeface="Calisto MT"/>
                </a:defRPr>
              </a:lvl1pPr>
            </a:lstStyle>
            <a:p>
              <a:pPr lvl="0">
                <a:defRPr sz="1800">
                  <a:solidFill>
                    <a:srgbClr val="000000"/>
                  </a:solidFill>
                </a:defRPr>
              </a:pPr>
              <a:r>
                <a:rPr sz="1400"/>
                <a:t>Stor-familie</a:t>
              </a:r>
            </a:p>
          </p:txBody>
        </p:sp>
      </p:grpSp>
      <p:sp>
        <p:nvSpPr>
          <p:cNvPr id="283" name="Shape 283"/>
          <p:cNvSpPr/>
          <p:nvPr/>
        </p:nvSpPr>
        <p:spPr>
          <a:xfrm>
            <a:off x="5435600" y="3217333"/>
            <a:ext cx="1657351" cy="960438"/>
          </a:xfrm>
          <a:prstGeom prst="line">
            <a:avLst/>
          </a:prstGeom>
          <a:ln w="12700">
            <a:solidFill>
              <a:srgbClr val="993232"/>
            </a:solidFill>
            <a:round/>
          </a:ln>
        </p:spPr>
        <p:txBody>
          <a:bodyPr lIns="42454" tIns="42454" rIns="42454" bIns="42454"/>
          <a:lstStyle/>
          <a:p>
            <a:pPr defTabSz="298506">
              <a:defRPr sz="1600">
                <a:solidFill>
                  <a:srgbClr val="000000"/>
                </a:solidFill>
                <a:latin typeface="Helvetica"/>
                <a:ea typeface="Helvetica"/>
                <a:cs typeface="Helvetica"/>
                <a:sym typeface="Helvetica"/>
              </a:defRPr>
            </a:pPr>
            <a:endParaRPr/>
          </a:p>
        </p:txBody>
      </p:sp>
      <p:sp>
        <p:nvSpPr>
          <p:cNvPr id="284" name="Shape 284"/>
          <p:cNvSpPr/>
          <p:nvPr/>
        </p:nvSpPr>
        <p:spPr>
          <a:xfrm>
            <a:off x="5651500" y="2857499"/>
            <a:ext cx="2233613" cy="141553"/>
          </a:xfrm>
          <a:prstGeom prst="line">
            <a:avLst/>
          </a:prstGeom>
          <a:ln w="12700">
            <a:solidFill>
              <a:srgbClr val="993232"/>
            </a:solidFill>
            <a:round/>
          </a:ln>
        </p:spPr>
        <p:txBody>
          <a:bodyPr lIns="42454" tIns="42454" rIns="42454" bIns="42454"/>
          <a:lstStyle/>
          <a:p>
            <a:pPr defTabSz="298506">
              <a:defRPr sz="1600">
                <a:solidFill>
                  <a:srgbClr val="000000"/>
                </a:solidFill>
                <a:latin typeface="Helvetica"/>
                <a:ea typeface="Helvetica"/>
                <a:cs typeface="Helvetica"/>
                <a:sym typeface="Helvetica"/>
              </a:defRPr>
            </a:pPr>
            <a:endParaRPr/>
          </a:p>
        </p:txBody>
      </p:sp>
      <p:sp>
        <p:nvSpPr>
          <p:cNvPr id="285" name="Shape 285"/>
          <p:cNvSpPr/>
          <p:nvPr/>
        </p:nvSpPr>
        <p:spPr>
          <a:xfrm flipV="1">
            <a:off x="5580063" y="1957916"/>
            <a:ext cx="2305050" cy="599282"/>
          </a:xfrm>
          <a:prstGeom prst="line">
            <a:avLst/>
          </a:prstGeom>
          <a:ln w="12700">
            <a:solidFill>
              <a:srgbClr val="993232"/>
            </a:solidFill>
            <a:round/>
          </a:ln>
        </p:spPr>
        <p:txBody>
          <a:bodyPr lIns="42454" tIns="42454" rIns="42454" bIns="42454"/>
          <a:lstStyle/>
          <a:p>
            <a:pPr defTabSz="298506">
              <a:defRPr sz="1600">
                <a:solidFill>
                  <a:srgbClr val="000000"/>
                </a:solidFill>
                <a:latin typeface="Helvetica"/>
                <a:ea typeface="Helvetica"/>
                <a:cs typeface="Helvetica"/>
                <a:sym typeface="Helvetica"/>
              </a:defRPr>
            </a:pPr>
            <a:endParaRPr/>
          </a:p>
        </p:txBody>
      </p:sp>
      <p:sp>
        <p:nvSpPr>
          <p:cNvPr id="286" name="Shape 286"/>
          <p:cNvSpPr/>
          <p:nvPr/>
        </p:nvSpPr>
        <p:spPr>
          <a:xfrm flipV="1">
            <a:off x="5364163" y="1287197"/>
            <a:ext cx="1589089" cy="1090084"/>
          </a:xfrm>
          <a:prstGeom prst="line">
            <a:avLst/>
          </a:prstGeom>
          <a:ln w="12700">
            <a:solidFill>
              <a:srgbClr val="993232"/>
            </a:solidFill>
            <a:round/>
          </a:ln>
        </p:spPr>
        <p:txBody>
          <a:bodyPr lIns="42454" tIns="42454" rIns="42454" bIns="42454"/>
          <a:lstStyle/>
          <a:p>
            <a:pPr defTabSz="298506">
              <a:defRPr sz="1600">
                <a:solidFill>
                  <a:srgbClr val="000000"/>
                </a:solidFill>
                <a:latin typeface="Helvetica"/>
                <a:ea typeface="Helvetica"/>
                <a:cs typeface="Helvetica"/>
                <a:sym typeface="Helvetica"/>
              </a:defRPr>
            </a:pPr>
            <a:endParaRPr/>
          </a:p>
        </p:txBody>
      </p:sp>
      <p:sp>
        <p:nvSpPr>
          <p:cNvPr id="287" name="Shape 287"/>
          <p:cNvSpPr/>
          <p:nvPr/>
        </p:nvSpPr>
        <p:spPr>
          <a:xfrm flipV="1">
            <a:off x="5003800" y="978958"/>
            <a:ext cx="638175" cy="1218407"/>
          </a:xfrm>
          <a:prstGeom prst="line">
            <a:avLst/>
          </a:prstGeom>
          <a:ln w="12700">
            <a:solidFill>
              <a:srgbClr val="993232"/>
            </a:solidFill>
            <a:round/>
          </a:ln>
        </p:spPr>
        <p:txBody>
          <a:bodyPr lIns="42454" tIns="42454" rIns="42454" bIns="42454"/>
          <a:lstStyle/>
          <a:p>
            <a:pPr defTabSz="298506">
              <a:defRPr sz="1600">
                <a:solidFill>
                  <a:srgbClr val="000000"/>
                </a:solidFill>
                <a:latin typeface="Helvetica"/>
                <a:ea typeface="Helvetica"/>
                <a:cs typeface="Helvetica"/>
                <a:sym typeface="Helvetica"/>
              </a:defRPr>
            </a:pPr>
            <a:endParaRPr/>
          </a:p>
        </p:txBody>
      </p:sp>
      <p:sp>
        <p:nvSpPr>
          <p:cNvPr id="288" name="Shape 288"/>
          <p:cNvSpPr/>
          <p:nvPr/>
        </p:nvSpPr>
        <p:spPr>
          <a:xfrm flipH="1" flipV="1">
            <a:off x="3949700" y="919427"/>
            <a:ext cx="334963" cy="1277938"/>
          </a:xfrm>
          <a:prstGeom prst="line">
            <a:avLst/>
          </a:prstGeom>
          <a:ln w="12700">
            <a:solidFill>
              <a:srgbClr val="993232"/>
            </a:solidFill>
            <a:round/>
          </a:ln>
        </p:spPr>
        <p:txBody>
          <a:bodyPr lIns="42454" tIns="42454" rIns="42454" bIns="42454"/>
          <a:lstStyle/>
          <a:p>
            <a:pPr defTabSz="298506">
              <a:defRPr sz="1600">
                <a:solidFill>
                  <a:srgbClr val="000000"/>
                </a:solidFill>
                <a:latin typeface="Helvetica"/>
                <a:ea typeface="Helvetica"/>
                <a:cs typeface="Helvetica"/>
                <a:sym typeface="Helvetica"/>
              </a:defRPr>
            </a:pPr>
            <a:endParaRPr/>
          </a:p>
        </p:txBody>
      </p:sp>
      <p:sp>
        <p:nvSpPr>
          <p:cNvPr id="289" name="Shape 289"/>
          <p:cNvSpPr/>
          <p:nvPr/>
        </p:nvSpPr>
        <p:spPr>
          <a:xfrm flipH="1" flipV="1">
            <a:off x="2501900" y="1287197"/>
            <a:ext cx="1277938" cy="1090084"/>
          </a:xfrm>
          <a:prstGeom prst="line">
            <a:avLst/>
          </a:prstGeom>
          <a:ln w="12700">
            <a:solidFill>
              <a:srgbClr val="993232"/>
            </a:solidFill>
            <a:round/>
          </a:ln>
        </p:spPr>
        <p:txBody>
          <a:bodyPr lIns="42454" tIns="42454" rIns="42454" bIns="42454"/>
          <a:lstStyle/>
          <a:p>
            <a:pPr defTabSz="298506">
              <a:defRPr sz="1600">
                <a:solidFill>
                  <a:srgbClr val="000000"/>
                </a:solidFill>
                <a:latin typeface="Helvetica"/>
                <a:ea typeface="Helvetica"/>
                <a:cs typeface="Helvetica"/>
                <a:sym typeface="Helvetica"/>
              </a:defRPr>
            </a:pPr>
            <a:endParaRPr/>
          </a:p>
        </p:txBody>
      </p:sp>
      <p:sp>
        <p:nvSpPr>
          <p:cNvPr id="290" name="Shape 290"/>
          <p:cNvSpPr/>
          <p:nvPr/>
        </p:nvSpPr>
        <p:spPr>
          <a:xfrm flipH="1" flipV="1">
            <a:off x="1476375" y="2256896"/>
            <a:ext cx="2087563" cy="420688"/>
          </a:xfrm>
          <a:prstGeom prst="line">
            <a:avLst/>
          </a:prstGeom>
          <a:ln w="12700">
            <a:solidFill>
              <a:srgbClr val="993232"/>
            </a:solidFill>
            <a:round/>
          </a:ln>
        </p:spPr>
        <p:txBody>
          <a:bodyPr lIns="42454" tIns="42454" rIns="42454" bIns="42454"/>
          <a:lstStyle/>
          <a:p>
            <a:pPr defTabSz="298506">
              <a:defRPr sz="1600">
                <a:solidFill>
                  <a:srgbClr val="000000"/>
                </a:solidFill>
                <a:latin typeface="Helvetica"/>
                <a:ea typeface="Helvetica"/>
                <a:cs typeface="Helvetica"/>
                <a:sym typeface="Helvetica"/>
              </a:defRPr>
            </a:pPr>
            <a:endParaRPr/>
          </a:p>
        </p:txBody>
      </p:sp>
      <p:sp>
        <p:nvSpPr>
          <p:cNvPr id="291" name="Shape 291"/>
          <p:cNvSpPr/>
          <p:nvPr/>
        </p:nvSpPr>
        <p:spPr>
          <a:xfrm flipH="1">
            <a:off x="1692275" y="3096947"/>
            <a:ext cx="1871663" cy="600605"/>
          </a:xfrm>
          <a:prstGeom prst="line">
            <a:avLst/>
          </a:prstGeom>
          <a:ln w="12700">
            <a:solidFill>
              <a:srgbClr val="993232"/>
            </a:solidFill>
            <a:round/>
          </a:ln>
        </p:spPr>
        <p:txBody>
          <a:bodyPr lIns="42454" tIns="42454" rIns="42454" bIns="42454"/>
          <a:lstStyle/>
          <a:p>
            <a:pPr defTabSz="298506">
              <a:defRPr sz="1600">
                <a:solidFill>
                  <a:srgbClr val="000000"/>
                </a:solidFill>
                <a:latin typeface="Helvetica"/>
                <a:ea typeface="Helvetica"/>
                <a:cs typeface="Helvetica"/>
                <a:sym typeface="Helvetica"/>
              </a:defRPr>
            </a:pPr>
            <a:endParaRPr/>
          </a:p>
        </p:txBody>
      </p:sp>
      <p:sp>
        <p:nvSpPr>
          <p:cNvPr id="292" name="Shape 292"/>
          <p:cNvSpPr/>
          <p:nvPr/>
        </p:nvSpPr>
        <p:spPr>
          <a:xfrm flipH="1">
            <a:off x="3419475" y="3458104"/>
            <a:ext cx="792163" cy="1079500"/>
          </a:xfrm>
          <a:prstGeom prst="line">
            <a:avLst/>
          </a:prstGeom>
          <a:ln w="12700">
            <a:solidFill>
              <a:srgbClr val="993232"/>
            </a:solidFill>
            <a:round/>
          </a:ln>
        </p:spPr>
        <p:txBody>
          <a:bodyPr lIns="42454" tIns="42454" rIns="42454" bIns="42454"/>
          <a:lstStyle/>
          <a:p>
            <a:pPr defTabSz="298506">
              <a:defRPr sz="1600">
                <a:solidFill>
                  <a:srgbClr val="000000"/>
                </a:solidFill>
                <a:latin typeface="Helvetica"/>
                <a:ea typeface="Helvetica"/>
                <a:cs typeface="Helvetica"/>
                <a:sym typeface="Helvetica"/>
              </a:defRPr>
            </a:pPr>
            <a:endParaRPr/>
          </a:p>
        </p:txBody>
      </p:sp>
      <p:sp>
        <p:nvSpPr>
          <p:cNvPr id="293" name="Shape 293"/>
          <p:cNvSpPr/>
          <p:nvPr/>
        </p:nvSpPr>
        <p:spPr>
          <a:xfrm>
            <a:off x="5003800" y="3458104"/>
            <a:ext cx="504825" cy="1199886"/>
          </a:xfrm>
          <a:prstGeom prst="line">
            <a:avLst/>
          </a:prstGeom>
          <a:ln w="12700">
            <a:solidFill>
              <a:srgbClr val="993232"/>
            </a:solidFill>
            <a:round/>
          </a:ln>
        </p:spPr>
        <p:txBody>
          <a:bodyPr lIns="42454" tIns="42454" rIns="42454" bIns="42454"/>
          <a:lstStyle/>
          <a:p>
            <a:pPr defTabSz="298506">
              <a:defRPr sz="1600">
                <a:solidFill>
                  <a:srgbClr val="000000"/>
                </a:solidFill>
                <a:latin typeface="Helvetica"/>
                <a:ea typeface="Helvetica"/>
                <a:cs typeface="Helvetica"/>
                <a:sym typeface="Helvetica"/>
              </a:defRPr>
            </a:pPr>
            <a:endParaRPr/>
          </a:p>
        </p:txBody>
      </p:sp>
      <p:grpSp>
        <p:nvGrpSpPr>
          <p:cNvPr id="296" name="Group 296"/>
          <p:cNvGrpSpPr/>
          <p:nvPr/>
        </p:nvGrpSpPr>
        <p:grpSpPr>
          <a:xfrm>
            <a:off x="3286125" y="111125"/>
            <a:ext cx="1358901" cy="990866"/>
            <a:chOff x="0" y="0"/>
            <a:chExt cx="1932658" cy="1691076"/>
          </a:xfrm>
        </p:grpSpPr>
        <p:pic>
          <p:nvPicPr>
            <p:cNvPr id="294" name="image.png"/>
            <p:cNvPicPr/>
            <p:nvPr/>
          </p:nvPicPr>
          <p:blipFill>
            <a:blip r:embed="rId10">
              <a:extLst/>
            </a:blip>
            <a:stretch>
              <a:fillRect/>
            </a:stretch>
          </p:blipFill>
          <p:spPr>
            <a:xfrm>
              <a:off x="0" y="0"/>
              <a:ext cx="1932658" cy="1691076"/>
            </a:xfrm>
            <a:prstGeom prst="rect">
              <a:avLst/>
            </a:prstGeom>
            <a:ln w="12700" cap="flat">
              <a:noFill/>
              <a:miter lim="400000"/>
            </a:ln>
            <a:effectLst/>
          </p:spPr>
        </p:pic>
        <p:sp>
          <p:nvSpPr>
            <p:cNvPr id="295" name="Shape 295"/>
            <p:cNvSpPr/>
            <p:nvPr/>
          </p:nvSpPr>
          <p:spPr>
            <a:xfrm>
              <a:off x="415431" y="352245"/>
              <a:ext cx="1085991" cy="9594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ctr">
              <a:spAutoFit/>
            </a:bodyPr>
            <a:lstStyle>
              <a:lvl1pPr defTabSz="1300480">
                <a:defRPr sz="2200">
                  <a:solidFill>
                    <a:srgbClr val="FFFFFF"/>
                  </a:solidFill>
                  <a:latin typeface="Calisto MT"/>
                  <a:ea typeface="Calisto MT"/>
                  <a:cs typeface="Calisto MT"/>
                  <a:sym typeface="Calisto MT"/>
                </a:defRPr>
              </a:lvl1pPr>
            </a:lstStyle>
            <a:p>
              <a:pPr lvl="0">
                <a:defRPr sz="1800">
                  <a:solidFill>
                    <a:srgbClr val="000000"/>
                  </a:solidFill>
                </a:defRPr>
              </a:pPr>
              <a:r>
                <a:rPr sz="1400"/>
                <a:t>Tann-helse</a:t>
              </a:r>
            </a:p>
          </p:txBody>
        </p:sp>
      </p:grpSp>
    </p:spTree>
    <p:extLst>
      <p:ext uri="{BB962C8B-B14F-4D97-AF65-F5344CB8AC3E}">
        <p14:creationId xmlns:p14="http://schemas.microsoft.com/office/powerpoint/2010/main" xmlns="" val="32347949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Ref idx="1003">
        <a:schemeClr val="bg1"/>
      </p:bgRef>
    </p:bg>
    <p:spTree>
      <p:nvGrpSpPr>
        <p:cNvPr id="1" name=""/>
        <p:cNvGrpSpPr/>
        <p:nvPr/>
      </p:nvGrpSpPr>
      <p:grpSpPr>
        <a:xfrm>
          <a:off x="0" y="0"/>
          <a:ext cx="0" cy="0"/>
          <a:chOff x="0" y="0"/>
          <a:chExt cx="0" cy="0"/>
        </a:xfrm>
      </p:grpSpPr>
      <p:grpSp>
        <p:nvGrpSpPr>
          <p:cNvPr id="300" name="Group 300"/>
          <p:cNvGrpSpPr/>
          <p:nvPr/>
        </p:nvGrpSpPr>
        <p:grpSpPr>
          <a:xfrm>
            <a:off x="4643437" y="617637"/>
            <a:ext cx="3893344" cy="4491633"/>
            <a:chOff x="-139700" y="-139700"/>
            <a:chExt cx="5537200" cy="7665719"/>
          </a:xfrm>
        </p:grpSpPr>
        <p:pic>
          <p:nvPicPr>
            <p:cNvPr id="299" name="CA20172_3267x2130.jpeg"/>
            <p:cNvPicPr/>
            <p:nvPr/>
          </p:nvPicPr>
          <p:blipFill>
            <a:blip r:embed="rId2">
              <a:extLst/>
            </a:blip>
            <a:srcRect l="6505" t="11645" r="55602" b="6949"/>
            <a:stretch>
              <a:fillRect/>
            </a:stretch>
          </p:blipFill>
          <p:spPr>
            <a:xfrm>
              <a:off x="0" y="0"/>
              <a:ext cx="5257800" cy="7360920"/>
            </a:xfrm>
            <a:prstGeom prst="rect">
              <a:avLst/>
            </a:prstGeom>
            <a:ln>
              <a:noFill/>
            </a:ln>
            <a:effectLst/>
          </p:spPr>
        </p:pic>
        <p:pic>
          <p:nvPicPr>
            <p:cNvPr id="298" name="Bilde 297"/>
            <p:cNvPicPr/>
            <p:nvPr/>
          </p:nvPicPr>
          <p:blipFill>
            <a:blip r:embed="rId3">
              <a:extLst/>
            </a:blip>
            <a:stretch>
              <a:fillRect/>
            </a:stretch>
          </p:blipFill>
          <p:spPr>
            <a:xfrm>
              <a:off x="-139700" y="-139700"/>
              <a:ext cx="5537200" cy="7665720"/>
            </a:xfrm>
            <a:prstGeom prst="rect">
              <a:avLst/>
            </a:prstGeom>
            <a:effectLst/>
          </p:spPr>
        </p:pic>
      </p:grpSp>
      <p:sp>
        <p:nvSpPr>
          <p:cNvPr id="301" name="Shape 301"/>
          <p:cNvSpPr>
            <a:spLocks noGrp="1"/>
          </p:cNvSpPr>
          <p:nvPr>
            <p:ph type="title"/>
          </p:nvPr>
        </p:nvSpPr>
        <p:spPr>
          <a:prstGeom prst="rect">
            <a:avLst/>
          </a:prstGeom>
        </p:spPr>
        <p:txBody>
          <a:bodyPr/>
          <a:lstStyle/>
          <a:p>
            <a:pPr lvl="0">
              <a:defRPr sz="1800">
                <a:solidFill>
                  <a:srgbClr val="000000"/>
                </a:solidFill>
              </a:defRPr>
            </a:pPr>
            <a:r>
              <a:rPr sz="3800" dirty="0">
                <a:solidFill>
                  <a:srgbClr val="FFFFFF"/>
                </a:solidFill>
              </a:rPr>
              <a:t>Ett eksempel</a:t>
            </a:r>
          </a:p>
        </p:txBody>
      </p:sp>
      <p:sp>
        <p:nvSpPr>
          <p:cNvPr id="302" name="Shape 302"/>
          <p:cNvSpPr>
            <a:spLocks noGrp="1"/>
          </p:cNvSpPr>
          <p:nvPr>
            <p:ph type="body" idx="1"/>
          </p:nvPr>
        </p:nvSpPr>
        <p:spPr>
          <a:prstGeom prst="rect">
            <a:avLst/>
          </a:prstGeom>
        </p:spPr>
        <p:txBody>
          <a:bodyPr/>
          <a:lstStyle/>
          <a:p>
            <a:pPr lvl="0">
              <a:defRPr sz="1800">
                <a:solidFill>
                  <a:srgbClr val="000000"/>
                </a:solidFill>
              </a:defRPr>
            </a:pPr>
            <a:r>
              <a:rPr dirty="0">
                <a:solidFill>
                  <a:srgbClr val="FFFFFF"/>
                </a:solidFill>
              </a:rPr>
              <a:t>på hvordan sikkerhetsnettet kan virke for voldsutsatte barn</a:t>
            </a:r>
          </a:p>
        </p:txBody>
      </p:sp>
    </p:spTree>
    <p:extLst>
      <p:ext uri="{BB962C8B-B14F-4D97-AF65-F5344CB8AC3E}">
        <p14:creationId xmlns:p14="http://schemas.microsoft.com/office/powerpoint/2010/main" xmlns="" val="3645436802"/>
      </p:ext>
    </p:extLst>
  </p:cSld>
  <p:clrMapOvr>
    <a:overrideClrMapping bg1="dk1" tx1="lt1" bg2="dk2" tx2="lt2" accent1="accent1" accent2="accent2" accent3="accent3" accent4="accent4" accent5="accent5" accent6="accent6" hlink="hlink" folHlink="folHlink"/>
  </p:clrMapOvr>
  <p:transition spd="med">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Ref idx="1003">
        <a:schemeClr val="bg1"/>
      </p:bgRef>
    </p:bg>
    <p:spTree>
      <p:nvGrpSpPr>
        <p:cNvPr id="1" name=""/>
        <p:cNvGrpSpPr/>
        <p:nvPr/>
      </p:nvGrpSpPr>
      <p:grpSpPr>
        <a:xfrm>
          <a:off x="0" y="0"/>
          <a:ext cx="0" cy="0"/>
          <a:chOff x="0" y="0"/>
          <a:chExt cx="0" cy="0"/>
        </a:xfrm>
      </p:grpSpPr>
      <p:sp>
        <p:nvSpPr>
          <p:cNvPr id="304" name="Shape 304"/>
          <p:cNvSpPr>
            <a:spLocks noGrp="1"/>
          </p:cNvSpPr>
          <p:nvPr>
            <p:ph type="title"/>
          </p:nvPr>
        </p:nvSpPr>
        <p:spPr>
          <a:prstGeom prst="rect">
            <a:avLst/>
          </a:prstGeom>
        </p:spPr>
        <p:txBody>
          <a:bodyPr/>
          <a:lstStyle/>
          <a:p>
            <a:pPr lvl="0">
              <a:defRPr sz="1800" cap="none" spc="0">
                <a:solidFill>
                  <a:srgbClr val="000000"/>
                </a:solidFill>
                <a:effectLst/>
              </a:defRPr>
            </a:pPr>
            <a:r>
              <a:rPr sz="3800" dirty="0">
                <a:solidFill>
                  <a:srgbClr val="FFFFFF"/>
                </a:solidFill>
              </a:rPr>
              <a:t>Hvem ser alle barn?</a:t>
            </a:r>
          </a:p>
        </p:txBody>
      </p:sp>
    </p:spTree>
    <p:extLst>
      <p:ext uri="{BB962C8B-B14F-4D97-AF65-F5344CB8AC3E}">
        <p14:creationId xmlns:p14="http://schemas.microsoft.com/office/powerpoint/2010/main" xmlns="" val="409066842"/>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Ref idx="1003">
        <a:schemeClr val="bg1"/>
      </p:bgRef>
    </p:bg>
    <p:spTree>
      <p:nvGrpSpPr>
        <p:cNvPr id="1" name=""/>
        <p:cNvGrpSpPr/>
        <p:nvPr/>
      </p:nvGrpSpPr>
      <p:grpSpPr>
        <a:xfrm>
          <a:off x="0" y="0"/>
          <a:ext cx="0" cy="0"/>
          <a:chOff x="0" y="0"/>
          <a:chExt cx="0" cy="0"/>
        </a:xfrm>
      </p:grpSpPr>
      <p:sp>
        <p:nvSpPr>
          <p:cNvPr id="306" name="Shape 306"/>
          <p:cNvSpPr/>
          <p:nvPr/>
        </p:nvSpPr>
        <p:spPr>
          <a:xfrm>
            <a:off x="2717756" y="2554706"/>
            <a:ext cx="2051481" cy="605591"/>
          </a:xfrm>
          <a:prstGeom prst="rect">
            <a:avLst/>
          </a:prstGeom>
          <a:ln w="12700">
            <a:miter lim="400000"/>
          </a:ln>
          <a:extLst>
            <a:ext uri="{C572A759-6A51-4108-AA02-DFA0A04FC94B}">
              <ma14:wrappingTextBoxFlag xmlns:ma14="http://schemas.microsoft.com/office/mac/drawingml/2011/main" xmlns="" val="1"/>
            </a:ext>
          </a:extLst>
        </p:spPr>
        <p:txBody>
          <a:bodyPr wrap="none" lIns="33167" tIns="33167" rIns="33167" bIns="33167" anchor="ctr">
            <a:spAutoFit/>
          </a:bodyPr>
          <a:lstStyle>
            <a:lvl1pPr>
              <a:defRPr sz="5300"/>
            </a:lvl1pPr>
          </a:lstStyle>
          <a:p>
            <a:pPr lvl="0">
              <a:defRPr sz="1800">
                <a:solidFill>
                  <a:srgbClr val="000000"/>
                </a:solidFill>
              </a:defRPr>
            </a:pPr>
            <a:r>
              <a:rPr lang="nb-NO" sz="3500" dirty="0" smtClean="0">
                <a:solidFill>
                  <a:srgbClr val="FFFFFF"/>
                </a:solidFill>
              </a:rPr>
              <a:t>Tannlegen</a:t>
            </a:r>
            <a:endParaRPr sz="3500" dirty="0">
              <a:solidFill>
                <a:srgbClr val="FFFFFF"/>
              </a:solidFill>
            </a:endParaRPr>
          </a:p>
        </p:txBody>
      </p:sp>
    </p:spTree>
    <p:extLst>
      <p:ext uri="{BB962C8B-B14F-4D97-AF65-F5344CB8AC3E}">
        <p14:creationId xmlns:p14="http://schemas.microsoft.com/office/powerpoint/2010/main" xmlns="" val="32451310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1"/>
          </p:nvPr>
        </p:nvSpPr>
        <p:spPr/>
        <p:txBody>
          <a:bodyPr>
            <a:normAutofit/>
          </a:bodyPr>
          <a:lstStyle/>
          <a:p>
            <a:r>
              <a:rPr lang="nb-NO" sz="2800" dirty="0" smtClean="0">
                <a:latin typeface="Arial" charset="0"/>
                <a:ea typeface="ＭＳ Ｐゴシック" charset="0"/>
                <a:cs typeface="ＭＳ Ｐゴシック" charset="0"/>
              </a:rPr>
              <a:t>Areal: </a:t>
            </a:r>
            <a:r>
              <a:rPr lang="nb-NO" sz="2800" dirty="0">
                <a:latin typeface="Arial" charset="0"/>
                <a:ea typeface="ＭＳ Ｐゴシック" charset="0"/>
                <a:cs typeface="ＭＳ Ｐゴシック" charset="0"/>
              </a:rPr>
              <a:t>386,280 </a:t>
            </a:r>
            <a:r>
              <a:rPr lang="nb-NO" sz="2800" dirty="0" smtClean="0">
                <a:latin typeface="Arial" charset="0"/>
                <a:ea typeface="ＭＳ Ｐゴシック" charset="0"/>
                <a:cs typeface="ＭＳ Ｐゴシック" charset="0"/>
              </a:rPr>
              <a:t>km2</a:t>
            </a:r>
          </a:p>
          <a:p>
            <a:r>
              <a:rPr lang="nb-NO" sz="2800" dirty="0" smtClean="0">
                <a:latin typeface="Arial" charset="0"/>
                <a:ea typeface="ＭＳ Ｐゴシック" charset="0"/>
                <a:cs typeface="ＭＳ Ｐゴシック" charset="0"/>
              </a:rPr>
              <a:t>Befolkning: </a:t>
            </a:r>
            <a:r>
              <a:rPr lang="nb-NO" sz="2800" b="1" dirty="0" smtClean="0"/>
              <a:t>5 000</a:t>
            </a:r>
            <a:r>
              <a:rPr lang="nb-NO" sz="2800" b="1" dirty="0"/>
              <a:t> </a:t>
            </a:r>
            <a:r>
              <a:rPr lang="nb-NO" sz="2800" b="1" dirty="0" smtClean="0"/>
              <a:t>000</a:t>
            </a:r>
          </a:p>
          <a:p>
            <a:r>
              <a:rPr lang="nb-NO" sz="2800" b="1" dirty="0" smtClean="0">
                <a:latin typeface="Arial" charset="0"/>
                <a:ea typeface="ＭＳ Ｐゴシック" charset="0"/>
                <a:cs typeface="ＭＳ Ｐゴシック" charset="0"/>
              </a:rPr>
              <a:t>422 kommuner</a:t>
            </a:r>
          </a:p>
          <a:p>
            <a:pPr lvl="1"/>
            <a:r>
              <a:rPr lang="nb-NO" b="1" dirty="0" smtClean="0">
                <a:latin typeface="Arial" charset="0"/>
                <a:ea typeface="ＭＳ Ｐゴシック" charset="0"/>
                <a:cs typeface="ＭＳ Ｐゴシック" charset="0"/>
              </a:rPr>
              <a:t>50% &lt; 5000 innbyggere</a:t>
            </a:r>
          </a:p>
          <a:p>
            <a:pPr lvl="1"/>
            <a:r>
              <a:rPr lang="nb-NO" b="1" dirty="0" smtClean="0">
                <a:latin typeface="Arial" charset="0"/>
                <a:ea typeface="ＭＳ Ｐゴシック" charset="0"/>
                <a:cs typeface="ＭＳ Ｐゴシック" charset="0"/>
              </a:rPr>
              <a:t>Mange kommuner med 1000-2000 innbyggere</a:t>
            </a:r>
          </a:p>
          <a:p>
            <a:pPr lvl="1"/>
            <a:r>
              <a:rPr lang="nb-NO" b="1" dirty="0" smtClean="0">
                <a:latin typeface="Arial" charset="0"/>
                <a:ea typeface="ＭＳ Ｐゴシック" charset="0"/>
                <a:cs typeface="ＭＳ Ｐゴシック" charset="0"/>
              </a:rPr>
              <a:t>Alle kommuner har eget barnevern</a:t>
            </a:r>
          </a:p>
          <a:p>
            <a:pPr marL="0" indent="0">
              <a:buNone/>
            </a:pPr>
            <a:endParaRPr lang="en-US" sz="2800" dirty="0">
              <a:latin typeface="Arial" charset="0"/>
              <a:ea typeface="ＭＳ Ｐゴシック" charset="0"/>
              <a:cs typeface="ＭＳ Ｐゴシック" charset="0"/>
            </a:endParaRPr>
          </a:p>
        </p:txBody>
      </p:sp>
      <p:pic>
        <p:nvPicPr>
          <p:cNvPr id="17411" name="Picture 4" descr="Kort over Norge med større bye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5281" y="103052"/>
            <a:ext cx="3575050" cy="3180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456946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Ref idx="1003">
        <a:schemeClr val="bg1"/>
      </p:bgRef>
    </p:bg>
    <p:spTree>
      <p:nvGrpSpPr>
        <p:cNvPr id="1" name=""/>
        <p:cNvGrpSpPr/>
        <p:nvPr/>
      </p:nvGrpSpPr>
      <p:grpSpPr>
        <a:xfrm>
          <a:off x="0" y="0"/>
          <a:ext cx="0" cy="0"/>
          <a:chOff x="0" y="0"/>
          <a:chExt cx="0" cy="0"/>
        </a:xfrm>
      </p:grpSpPr>
      <p:pic>
        <p:nvPicPr>
          <p:cNvPr id="310" name="bilde.jpeg" descr="bilde.JPG"/>
          <p:cNvPicPr/>
          <p:nvPr/>
        </p:nvPicPr>
        <p:blipFill>
          <a:blip r:embed="rId2">
            <a:extLst/>
          </a:blip>
          <a:stretch>
            <a:fillRect/>
          </a:stretch>
        </p:blipFill>
        <p:spPr>
          <a:xfrm>
            <a:off x="-1" y="-1"/>
            <a:ext cx="9144001" cy="5691189"/>
          </a:xfrm>
          <a:prstGeom prst="rect">
            <a:avLst/>
          </a:prstGeom>
          <a:ln w="12700">
            <a:miter lim="400000"/>
          </a:ln>
        </p:spPr>
      </p:pic>
    </p:spTree>
    <p:extLst>
      <p:ext uri="{BB962C8B-B14F-4D97-AF65-F5344CB8AC3E}">
        <p14:creationId xmlns:p14="http://schemas.microsoft.com/office/powerpoint/2010/main" xmlns="" val="4292741799"/>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Ref idx="1003">
        <a:schemeClr val="bg1"/>
      </p:bgRef>
    </p:bg>
    <p:spTree>
      <p:nvGrpSpPr>
        <p:cNvPr id="1" name=""/>
        <p:cNvGrpSpPr/>
        <p:nvPr/>
      </p:nvGrpSpPr>
      <p:grpSpPr>
        <a:xfrm>
          <a:off x="0" y="0"/>
          <a:ext cx="0" cy="0"/>
          <a:chOff x="0" y="0"/>
          <a:chExt cx="0" cy="0"/>
        </a:xfrm>
      </p:grpSpPr>
      <p:pic>
        <p:nvPicPr>
          <p:cNvPr id="312" name="Burn on the side of the neck of a 6-year-old boy in the ‘triangle of safety’, an unusual site for an accidental injury.jpg" descr="Burn on the side of the neck of a 6-year-old boy in the ‘triangle of safety’, an unusual site for an accidental injury. In this case there was a credible accidental explanation."/>
          <p:cNvPicPr/>
          <p:nvPr/>
        </p:nvPicPr>
        <p:blipFill>
          <a:blip r:embed="rId2">
            <a:extLst/>
          </a:blip>
          <a:stretch>
            <a:fillRect/>
          </a:stretch>
        </p:blipFill>
        <p:spPr>
          <a:xfrm>
            <a:off x="3267075" y="2135188"/>
            <a:ext cx="2609851" cy="1444625"/>
          </a:xfrm>
          <a:prstGeom prst="rect">
            <a:avLst/>
          </a:prstGeom>
          <a:ln w="12700">
            <a:miter lim="400000"/>
          </a:ln>
        </p:spPr>
      </p:pic>
    </p:spTree>
    <p:extLst>
      <p:ext uri="{BB962C8B-B14F-4D97-AF65-F5344CB8AC3E}">
        <p14:creationId xmlns:p14="http://schemas.microsoft.com/office/powerpoint/2010/main" xmlns="" val="4285157064"/>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Ref idx="1003">
        <a:schemeClr val="bg1"/>
      </p:bgRef>
    </p:bg>
    <p:spTree>
      <p:nvGrpSpPr>
        <p:cNvPr id="1" name=""/>
        <p:cNvGrpSpPr/>
        <p:nvPr/>
      </p:nvGrpSpPr>
      <p:grpSpPr>
        <a:xfrm>
          <a:off x="0" y="0"/>
          <a:ext cx="0" cy="0"/>
          <a:chOff x="0" y="0"/>
          <a:chExt cx="0" cy="0"/>
        </a:xfrm>
      </p:grpSpPr>
      <p:pic>
        <p:nvPicPr>
          <p:cNvPr id="314" name="Cigarette burn, showing the typical appearance 0.jpg" descr="Cigarette burn, showing the typical appearance 0.8-1.0 cm diameter with a smooth, well-defined edge"/>
          <p:cNvPicPr/>
          <p:nvPr/>
        </p:nvPicPr>
        <p:blipFill>
          <a:blip r:embed="rId2">
            <a:extLst/>
          </a:blip>
          <a:stretch>
            <a:fillRect/>
          </a:stretch>
        </p:blipFill>
        <p:spPr>
          <a:xfrm>
            <a:off x="3005138" y="2004219"/>
            <a:ext cx="3133725" cy="1706563"/>
          </a:xfrm>
          <a:prstGeom prst="rect">
            <a:avLst/>
          </a:prstGeom>
          <a:ln w="12700">
            <a:miter lim="400000"/>
          </a:ln>
        </p:spPr>
      </p:pic>
    </p:spTree>
    <p:extLst>
      <p:ext uri="{BB962C8B-B14F-4D97-AF65-F5344CB8AC3E}">
        <p14:creationId xmlns:p14="http://schemas.microsoft.com/office/powerpoint/2010/main" xmlns="" val="1752739477"/>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Ref idx="1003">
        <a:schemeClr val="bg1"/>
      </p:bgRef>
    </p:bg>
    <p:spTree>
      <p:nvGrpSpPr>
        <p:cNvPr id="1" name=""/>
        <p:cNvGrpSpPr/>
        <p:nvPr/>
      </p:nvGrpSpPr>
      <p:grpSpPr>
        <a:xfrm>
          <a:off x="0" y="0"/>
          <a:ext cx="0" cy="0"/>
          <a:chOff x="0" y="0"/>
          <a:chExt cx="0" cy="0"/>
        </a:xfrm>
      </p:grpSpPr>
      <p:pic>
        <p:nvPicPr>
          <p:cNvPr id="316" name="Torn and bruised frenum in association with other accidental dental and oral injuries.jpg" descr="Torn and bruised frenum in association with other accidental dental and oral injuries"/>
          <p:cNvPicPr/>
          <p:nvPr/>
        </p:nvPicPr>
        <p:blipFill>
          <a:blip r:embed="rId2">
            <a:extLst/>
          </a:blip>
          <a:stretch>
            <a:fillRect/>
          </a:stretch>
        </p:blipFill>
        <p:spPr>
          <a:xfrm>
            <a:off x="3779837" y="2197365"/>
            <a:ext cx="2381251" cy="1277938"/>
          </a:xfrm>
          <a:prstGeom prst="rect">
            <a:avLst/>
          </a:prstGeom>
          <a:ln w="12700">
            <a:miter lim="400000"/>
          </a:ln>
        </p:spPr>
      </p:pic>
    </p:spTree>
    <p:extLst>
      <p:ext uri="{BB962C8B-B14F-4D97-AF65-F5344CB8AC3E}">
        <p14:creationId xmlns:p14="http://schemas.microsoft.com/office/powerpoint/2010/main" xmlns="" val="63976881"/>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Ref idx="1003">
        <a:schemeClr val="bg1"/>
      </p:bgRef>
    </p:bg>
    <p:spTree>
      <p:nvGrpSpPr>
        <p:cNvPr id="1" name=""/>
        <p:cNvGrpSpPr/>
        <p:nvPr/>
      </p:nvGrpSpPr>
      <p:grpSpPr>
        <a:xfrm>
          <a:off x="0" y="0"/>
          <a:ext cx="0" cy="0"/>
          <a:chOff x="0" y="0"/>
          <a:chExt cx="0" cy="0"/>
        </a:xfrm>
      </p:grpSpPr>
      <p:pic>
        <p:nvPicPr>
          <p:cNvPr id="318" name="Facial abrasions in a 7-year-old child (consistent with the history given of a fall from a skateboard).jpg" descr="Facial abrasions in a 7-year-old child (consistent with the history given of a fall from a skateboard)"/>
          <p:cNvPicPr/>
          <p:nvPr/>
        </p:nvPicPr>
        <p:blipFill>
          <a:blip r:embed="rId2">
            <a:extLst/>
          </a:blip>
          <a:stretch>
            <a:fillRect/>
          </a:stretch>
        </p:blipFill>
        <p:spPr>
          <a:xfrm>
            <a:off x="3924300" y="1555750"/>
            <a:ext cx="1905001" cy="2381251"/>
          </a:xfrm>
          <a:prstGeom prst="rect">
            <a:avLst/>
          </a:prstGeom>
          <a:ln w="12700">
            <a:miter lim="400000"/>
          </a:ln>
        </p:spPr>
      </p:pic>
    </p:spTree>
    <p:extLst>
      <p:ext uri="{BB962C8B-B14F-4D97-AF65-F5344CB8AC3E}">
        <p14:creationId xmlns:p14="http://schemas.microsoft.com/office/powerpoint/2010/main" xmlns="" val="3952501904"/>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Ref idx="1003">
        <a:schemeClr val="bg1"/>
      </p:bgRef>
    </p:bg>
    <p:spTree>
      <p:nvGrpSpPr>
        <p:cNvPr id="1" name=""/>
        <p:cNvGrpSpPr/>
        <p:nvPr/>
      </p:nvGrpSpPr>
      <p:grpSpPr>
        <a:xfrm>
          <a:off x="0" y="0"/>
          <a:ext cx="0" cy="0"/>
          <a:chOff x="0" y="0"/>
          <a:chExt cx="0" cy="0"/>
        </a:xfrm>
      </p:grpSpPr>
      <p:sp>
        <p:nvSpPr>
          <p:cNvPr id="320" name="Shape 320"/>
          <p:cNvSpPr>
            <a:spLocks noGrp="1"/>
          </p:cNvSpPr>
          <p:nvPr>
            <p:ph type="title" idx="4294967295"/>
          </p:nvPr>
        </p:nvSpPr>
        <p:spPr>
          <a:xfrm>
            <a:off x="0" y="52388"/>
            <a:ext cx="7583488" cy="1069975"/>
          </a:xfrm>
          <a:prstGeom prst="rect">
            <a:avLst/>
          </a:prstGeom>
        </p:spPr>
        <p:txBody>
          <a:bodyPr lIns="42454" tIns="42454" rIns="42454" bIns="42454"/>
          <a:lstStyle>
            <a:lvl1pPr defTabSz="914400">
              <a:defRPr sz="6800">
                <a:solidFill>
                  <a:srgbClr val="FFFFFF"/>
                </a:solidFill>
                <a:effectLst>
                  <a:outerShdw blurRad="12700" dist="25400" dir="2700000" rotWithShape="0">
                    <a:srgbClr val="000000"/>
                  </a:outerShdw>
                </a:effectLst>
                <a:latin typeface="Perpetua Titling MT Light"/>
                <a:ea typeface="Perpetua Titling MT Light"/>
                <a:cs typeface="Perpetua Titling MT Light"/>
                <a:sym typeface="Perpetua Titling MT Light"/>
              </a:defRPr>
            </a:lvl1pPr>
          </a:lstStyle>
          <a:p>
            <a:pPr lvl="0">
              <a:defRPr sz="1800">
                <a:solidFill>
                  <a:srgbClr val="000000"/>
                </a:solidFill>
                <a:effectLst/>
              </a:defRPr>
            </a:pPr>
            <a:r>
              <a:rPr sz="4400" dirty="0" smtClean="0">
                <a:solidFill>
                  <a:schemeClr val="tx1"/>
                </a:solidFill>
              </a:rPr>
              <a:t>Sjekkpunkter</a:t>
            </a:r>
            <a:endParaRPr sz="4400" dirty="0">
              <a:solidFill>
                <a:schemeClr val="tx1"/>
              </a:solidFill>
            </a:endParaRPr>
          </a:p>
        </p:txBody>
      </p:sp>
      <p:sp>
        <p:nvSpPr>
          <p:cNvPr id="321" name="Shape 321"/>
          <p:cNvSpPr>
            <a:spLocks noGrp="1"/>
          </p:cNvSpPr>
          <p:nvPr>
            <p:ph type="body" idx="4294967295"/>
          </p:nvPr>
        </p:nvSpPr>
        <p:spPr>
          <a:xfrm>
            <a:off x="1560513" y="1320800"/>
            <a:ext cx="7583487" cy="3581400"/>
          </a:xfrm>
          <a:prstGeom prst="rect">
            <a:avLst/>
          </a:prstGeom>
        </p:spPr>
        <p:txBody>
          <a:bodyPr lIns="42454" tIns="42454" rIns="42454" bIns="42454" anchor="t"/>
          <a:lstStyle/>
          <a:p>
            <a:pPr marL="261365" indent="-261365" defTabSz="597012">
              <a:spcBef>
                <a:spcPts val="1306"/>
              </a:spcBef>
              <a:buFont typeface="Calisto MT"/>
              <a:defRPr sz="1800">
                <a:solidFill>
                  <a:srgbClr val="000000"/>
                </a:solidFill>
              </a:defRPr>
            </a:pPr>
            <a:r>
              <a:rPr dirty="0">
                <a:solidFill>
                  <a:srgbClr val="FFFFFF"/>
                </a:solidFill>
                <a:effectLst>
                  <a:outerShdw blurRad="12700" dist="25400" dir="2700000" rotWithShape="0">
                    <a:srgbClr val="000000"/>
                  </a:outerShdw>
                </a:effectLst>
                <a:latin typeface="Calisto MT"/>
                <a:ea typeface="Calisto MT"/>
                <a:cs typeface="Calisto MT"/>
                <a:sym typeface="Calisto MT"/>
              </a:rPr>
              <a:t>Tannhelsen</a:t>
            </a:r>
          </a:p>
          <a:p>
            <a:pPr marL="261365" indent="-261365" defTabSz="597012">
              <a:spcBef>
                <a:spcPts val="1306"/>
              </a:spcBef>
              <a:buFont typeface="Calisto MT"/>
              <a:defRPr sz="1800">
                <a:solidFill>
                  <a:srgbClr val="000000"/>
                </a:solidFill>
              </a:defRPr>
            </a:pPr>
            <a:r>
              <a:rPr dirty="0">
                <a:solidFill>
                  <a:srgbClr val="FFFFFF"/>
                </a:solidFill>
                <a:effectLst>
                  <a:outerShdw blurRad="12700" dist="25400" dir="2700000" rotWithShape="0">
                    <a:srgbClr val="000000"/>
                  </a:outerShdw>
                </a:effectLst>
                <a:latin typeface="Calisto MT"/>
                <a:ea typeface="Calisto MT"/>
                <a:cs typeface="Calisto MT"/>
                <a:sym typeface="Calisto MT"/>
              </a:rPr>
              <a:t>Ikke møtt</a:t>
            </a:r>
          </a:p>
          <a:p>
            <a:pPr marL="261365" indent="-261365" defTabSz="597012">
              <a:spcBef>
                <a:spcPts val="1306"/>
              </a:spcBef>
              <a:buFont typeface="Calisto MT"/>
              <a:defRPr sz="1800">
                <a:solidFill>
                  <a:srgbClr val="000000"/>
                </a:solidFill>
              </a:defRPr>
            </a:pPr>
            <a:r>
              <a:rPr dirty="0">
                <a:solidFill>
                  <a:srgbClr val="FFFFFF"/>
                </a:solidFill>
                <a:effectLst>
                  <a:outerShdw blurRad="12700" dist="25400" dir="2700000" rotWithShape="0">
                    <a:srgbClr val="000000"/>
                  </a:outerShdw>
                </a:effectLst>
                <a:latin typeface="Calisto MT"/>
                <a:ea typeface="Calisto MT"/>
                <a:cs typeface="Calisto MT"/>
                <a:sym typeface="Calisto MT"/>
              </a:rPr>
              <a:t>Klær</a:t>
            </a:r>
          </a:p>
          <a:p>
            <a:pPr marL="261365" indent="-261365" defTabSz="597012">
              <a:spcBef>
                <a:spcPts val="1306"/>
              </a:spcBef>
              <a:buFont typeface="Calisto MT"/>
              <a:defRPr sz="1800">
                <a:solidFill>
                  <a:srgbClr val="000000"/>
                </a:solidFill>
              </a:defRPr>
            </a:pPr>
            <a:r>
              <a:rPr dirty="0">
                <a:solidFill>
                  <a:srgbClr val="FFFFFF"/>
                </a:solidFill>
                <a:effectLst>
                  <a:outerShdw blurRad="12700" dist="25400" dir="2700000" rotWithShape="0">
                    <a:srgbClr val="000000"/>
                  </a:outerShdw>
                </a:effectLst>
                <a:latin typeface="Calisto MT"/>
                <a:ea typeface="Calisto MT"/>
                <a:cs typeface="Calisto MT"/>
                <a:sym typeface="Calisto MT"/>
              </a:rPr>
              <a:t>Lukt</a:t>
            </a:r>
          </a:p>
          <a:p>
            <a:pPr marL="261365" indent="-261365" defTabSz="597012">
              <a:spcBef>
                <a:spcPts val="1306"/>
              </a:spcBef>
              <a:buFont typeface="Calisto MT"/>
              <a:defRPr sz="1800">
                <a:solidFill>
                  <a:srgbClr val="000000"/>
                </a:solidFill>
              </a:defRPr>
            </a:pPr>
            <a:r>
              <a:rPr dirty="0">
                <a:solidFill>
                  <a:srgbClr val="FFFFFF"/>
                </a:solidFill>
                <a:effectLst>
                  <a:outerShdw blurRad="12700" dist="25400" dir="2700000" rotWithShape="0">
                    <a:srgbClr val="000000"/>
                  </a:outerShdw>
                </a:effectLst>
                <a:latin typeface="Calisto MT"/>
                <a:ea typeface="Calisto MT"/>
                <a:cs typeface="Calisto MT"/>
                <a:sym typeface="Calisto MT"/>
              </a:rPr>
              <a:t>Samspill med foresatte</a:t>
            </a:r>
          </a:p>
          <a:p>
            <a:pPr marL="261365" indent="-261365" defTabSz="597012">
              <a:spcBef>
                <a:spcPts val="1306"/>
              </a:spcBef>
              <a:buFont typeface="Calisto MT"/>
              <a:defRPr sz="1800">
                <a:solidFill>
                  <a:srgbClr val="000000"/>
                </a:solidFill>
              </a:defRPr>
            </a:pPr>
            <a:r>
              <a:rPr dirty="0">
                <a:solidFill>
                  <a:srgbClr val="FFFFFF"/>
                </a:solidFill>
                <a:effectLst>
                  <a:outerShdw blurRad="12700" dist="25400" dir="2700000" rotWithShape="0">
                    <a:srgbClr val="000000"/>
                  </a:outerShdw>
                </a:effectLst>
                <a:latin typeface="Calisto MT"/>
                <a:ea typeface="Calisto MT"/>
                <a:cs typeface="Calisto MT"/>
                <a:sym typeface="Calisto MT"/>
              </a:rPr>
              <a:t>Atferd hos tannlegen</a:t>
            </a:r>
          </a:p>
          <a:p>
            <a:pPr marL="261365" indent="-261365" defTabSz="597012">
              <a:spcBef>
                <a:spcPts val="1306"/>
              </a:spcBef>
              <a:buFont typeface="Calisto MT"/>
              <a:defRPr sz="1800">
                <a:solidFill>
                  <a:srgbClr val="000000"/>
                </a:solidFill>
              </a:defRPr>
            </a:pPr>
            <a:r>
              <a:rPr dirty="0">
                <a:solidFill>
                  <a:srgbClr val="FFFFFF"/>
                </a:solidFill>
                <a:effectLst>
                  <a:outerShdw blurRad="12700" dist="25400" dir="2700000" rotWithShape="0">
                    <a:srgbClr val="000000"/>
                  </a:outerShdw>
                </a:effectLst>
                <a:latin typeface="Calisto MT"/>
                <a:ea typeface="Calisto MT"/>
                <a:cs typeface="Calisto MT"/>
                <a:sym typeface="Calisto MT"/>
              </a:rPr>
              <a:t>Søsken</a:t>
            </a:r>
          </a:p>
        </p:txBody>
      </p:sp>
    </p:spTree>
    <p:extLst>
      <p:ext uri="{BB962C8B-B14F-4D97-AF65-F5344CB8AC3E}">
        <p14:creationId xmlns:p14="http://schemas.microsoft.com/office/powerpoint/2010/main" xmlns="" val="3654924134"/>
      </p:ext>
    </p:extLst>
  </p:cSld>
  <p:clrMapOvr>
    <a:overrideClrMapping bg1="dk1" tx1="lt1" bg2="dk2" tx2="lt2" accent1="accent1" accent2="accent2" accent3="accent3" accent4="accent4" accent5="accent5" accent6="accent6" hlink="hlink" folHlink="folHlink"/>
  </p:clrMapOvr>
  <p:transition spd="med">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4" name="Rektangel 3"/>
          <p:cNvSpPr/>
          <p:nvPr/>
        </p:nvSpPr>
        <p:spPr>
          <a:xfrm>
            <a:off x="614846" y="420532"/>
            <a:ext cx="8183303" cy="598894"/>
          </a:xfrm>
          <a:prstGeom prst="rect">
            <a:avLst/>
          </a:prstGeom>
        </p:spPr>
        <p:txBody>
          <a:bodyPr wrap="square" lIns="59701" tIns="29851" rIns="59701" bIns="29851">
            <a:spAutoFit/>
          </a:bodyPr>
          <a:lstStyle/>
          <a:p>
            <a:r>
              <a:rPr lang="en-GB" sz="3500" dirty="0" err="1"/>
              <a:t>Hvordan</a:t>
            </a:r>
            <a:r>
              <a:rPr lang="en-GB" sz="3500" dirty="0"/>
              <a:t> </a:t>
            </a:r>
            <a:r>
              <a:rPr lang="en-GB" sz="3500" dirty="0" err="1"/>
              <a:t>vil</a:t>
            </a:r>
            <a:r>
              <a:rPr lang="en-GB" sz="3500" dirty="0"/>
              <a:t> vi </a:t>
            </a:r>
            <a:r>
              <a:rPr lang="en-GB" sz="3500" dirty="0" err="1"/>
              <a:t>bli</a:t>
            </a:r>
            <a:r>
              <a:rPr lang="en-GB" sz="3500" dirty="0"/>
              <a:t> sett </a:t>
            </a:r>
            <a:r>
              <a:rPr lang="en-GB" sz="3500" dirty="0" err="1"/>
              <a:t>på</a:t>
            </a:r>
            <a:r>
              <a:rPr lang="en-GB" sz="3500" dirty="0"/>
              <a:t> </a:t>
            </a:r>
            <a:r>
              <a:rPr lang="en-GB" sz="3500" dirty="0" err="1"/>
              <a:t>som</a:t>
            </a:r>
            <a:r>
              <a:rPr lang="en-GB" sz="3500" dirty="0"/>
              <a:t> </a:t>
            </a:r>
            <a:r>
              <a:rPr lang="en-GB" sz="3500" dirty="0" err="1"/>
              <a:t>forfedre</a:t>
            </a:r>
            <a:r>
              <a:rPr lang="en-GB" sz="3500" dirty="0"/>
              <a:t>?</a:t>
            </a:r>
            <a:endParaRPr lang="nb-NO" sz="3500" dirty="0"/>
          </a:p>
        </p:txBody>
      </p:sp>
      <p:sp>
        <p:nvSpPr>
          <p:cNvPr id="5" name="Plassholder for innhold 2"/>
          <p:cNvSpPr txBox="1">
            <a:spLocks/>
          </p:cNvSpPr>
          <p:nvPr/>
        </p:nvSpPr>
        <p:spPr>
          <a:xfrm>
            <a:off x="614846" y="1885225"/>
            <a:ext cx="7858125" cy="3720703"/>
          </a:xfrm>
          <a:prstGeom prst="rect">
            <a:avLst/>
          </a:prstGeom>
        </p:spPr>
        <p:txBody>
          <a:bodyPr lIns="59701" tIns="29851" rIns="59701" bIns="29851"/>
          <a:lstStyle>
            <a:lvl1pPr marL="419100" indent="-419100" defTabSz="584200">
              <a:spcBef>
                <a:spcPts val="3800"/>
              </a:spcBef>
              <a:buSzPct val="100000"/>
              <a:buChar char="•"/>
              <a:defRPr sz="4000">
                <a:solidFill>
                  <a:srgbClr val="72675A"/>
                </a:solidFill>
                <a:latin typeface="+mj-lt"/>
                <a:ea typeface="+mj-ea"/>
                <a:cs typeface="+mj-cs"/>
                <a:sym typeface="Baskerville"/>
              </a:defRPr>
            </a:lvl1pPr>
            <a:lvl2pPr marL="838200" indent="-419100" defTabSz="584200">
              <a:spcBef>
                <a:spcPts val="3800"/>
              </a:spcBef>
              <a:buSzPct val="100000"/>
              <a:buChar char="•"/>
              <a:defRPr sz="4000">
                <a:solidFill>
                  <a:srgbClr val="72675A"/>
                </a:solidFill>
                <a:latin typeface="+mj-lt"/>
                <a:ea typeface="+mj-ea"/>
                <a:cs typeface="+mj-cs"/>
                <a:sym typeface="Baskerville"/>
              </a:defRPr>
            </a:lvl2pPr>
            <a:lvl3pPr marL="1257300" indent="-419100" defTabSz="584200">
              <a:spcBef>
                <a:spcPts val="3800"/>
              </a:spcBef>
              <a:buSzPct val="100000"/>
              <a:buChar char="•"/>
              <a:defRPr sz="4000">
                <a:solidFill>
                  <a:srgbClr val="72675A"/>
                </a:solidFill>
                <a:latin typeface="+mj-lt"/>
                <a:ea typeface="+mj-ea"/>
                <a:cs typeface="+mj-cs"/>
                <a:sym typeface="Baskerville"/>
              </a:defRPr>
            </a:lvl3pPr>
            <a:lvl4pPr marL="1676400" indent="-419100" defTabSz="584200">
              <a:spcBef>
                <a:spcPts val="3800"/>
              </a:spcBef>
              <a:buSzPct val="100000"/>
              <a:buChar char="•"/>
              <a:defRPr sz="4000">
                <a:solidFill>
                  <a:srgbClr val="72675A"/>
                </a:solidFill>
                <a:latin typeface="+mj-lt"/>
                <a:ea typeface="+mj-ea"/>
                <a:cs typeface="+mj-cs"/>
                <a:sym typeface="Baskerville"/>
              </a:defRPr>
            </a:lvl4pPr>
            <a:lvl5pPr marL="2095500" indent="-419100" defTabSz="584200">
              <a:spcBef>
                <a:spcPts val="3800"/>
              </a:spcBef>
              <a:buSzPct val="100000"/>
              <a:buChar char="•"/>
              <a:defRPr sz="4000">
                <a:solidFill>
                  <a:srgbClr val="72675A"/>
                </a:solidFill>
                <a:latin typeface="+mj-lt"/>
                <a:ea typeface="+mj-ea"/>
                <a:cs typeface="+mj-cs"/>
                <a:sym typeface="Baskerville"/>
              </a:defRPr>
            </a:lvl5pPr>
            <a:lvl6pPr marL="2514600" indent="-419100" defTabSz="584200">
              <a:spcBef>
                <a:spcPts val="3800"/>
              </a:spcBef>
              <a:buSzPct val="100000"/>
              <a:buChar char="•"/>
              <a:defRPr sz="4000">
                <a:solidFill>
                  <a:srgbClr val="72675A"/>
                </a:solidFill>
                <a:latin typeface="+mj-lt"/>
                <a:ea typeface="+mj-ea"/>
                <a:cs typeface="+mj-cs"/>
                <a:sym typeface="Baskerville"/>
              </a:defRPr>
            </a:lvl6pPr>
            <a:lvl7pPr marL="2933700" indent="-419100" defTabSz="584200">
              <a:spcBef>
                <a:spcPts val="3800"/>
              </a:spcBef>
              <a:buSzPct val="100000"/>
              <a:buChar char="•"/>
              <a:defRPr sz="4000">
                <a:solidFill>
                  <a:srgbClr val="72675A"/>
                </a:solidFill>
                <a:latin typeface="+mj-lt"/>
                <a:ea typeface="+mj-ea"/>
                <a:cs typeface="+mj-cs"/>
                <a:sym typeface="Baskerville"/>
              </a:defRPr>
            </a:lvl7pPr>
            <a:lvl8pPr marL="3352800" indent="-419100" defTabSz="584200">
              <a:spcBef>
                <a:spcPts val="3800"/>
              </a:spcBef>
              <a:buSzPct val="100000"/>
              <a:buChar char="•"/>
              <a:defRPr sz="4000">
                <a:solidFill>
                  <a:srgbClr val="72675A"/>
                </a:solidFill>
                <a:latin typeface="+mj-lt"/>
                <a:ea typeface="+mj-ea"/>
                <a:cs typeface="+mj-cs"/>
                <a:sym typeface="Baskerville"/>
              </a:defRPr>
            </a:lvl8pPr>
            <a:lvl9pPr marL="3771900" indent="-419100" defTabSz="584200">
              <a:spcBef>
                <a:spcPts val="3800"/>
              </a:spcBef>
              <a:buSzPct val="100000"/>
              <a:buChar char="•"/>
              <a:defRPr sz="4000">
                <a:solidFill>
                  <a:srgbClr val="72675A"/>
                </a:solidFill>
                <a:latin typeface="+mj-lt"/>
                <a:ea typeface="+mj-ea"/>
                <a:cs typeface="+mj-cs"/>
                <a:sym typeface="Baskerville"/>
              </a:defRPr>
            </a:lvl9pPr>
          </a:lstStyle>
          <a:p>
            <a:endParaRPr lang="en-GB" dirty="0"/>
          </a:p>
        </p:txBody>
      </p:sp>
      <p:sp>
        <p:nvSpPr>
          <p:cNvPr id="3" name="Plassholder for innhold 2"/>
          <p:cNvSpPr>
            <a:spLocks noGrp="1"/>
          </p:cNvSpPr>
          <p:nvPr>
            <p:ph idx="1"/>
          </p:nvPr>
        </p:nvSpPr>
        <p:spPr>
          <a:xfrm>
            <a:off x="702158" y="1651692"/>
            <a:ext cx="7770813" cy="3547519"/>
          </a:xfrm>
        </p:spPr>
        <p:txBody>
          <a:bodyPr/>
          <a:lstStyle/>
          <a:p>
            <a:r>
              <a:rPr lang="en-GB" dirty="0" err="1"/>
              <a:t>Noe</a:t>
            </a:r>
            <a:r>
              <a:rPr lang="en-GB" dirty="0"/>
              <a:t> </a:t>
            </a:r>
            <a:r>
              <a:rPr lang="en-GB" dirty="0" err="1"/>
              <a:t>av</a:t>
            </a:r>
            <a:r>
              <a:rPr lang="en-GB" dirty="0"/>
              <a:t> </a:t>
            </a:r>
            <a:r>
              <a:rPr lang="en-GB" dirty="0" err="1"/>
              <a:t>det</a:t>
            </a:r>
            <a:r>
              <a:rPr lang="en-GB" dirty="0"/>
              <a:t> vi driver med </a:t>
            </a:r>
            <a:r>
              <a:rPr lang="en-GB" dirty="0" err="1"/>
              <a:t>i</a:t>
            </a:r>
            <a:r>
              <a:rPr lang="en-GB" dirty="0"/>
              <a:t> dag </a:t>
            </a:r>
            <a:r>
              <a:rPr lang="en-GB" dirty="0" err="1"/>
              <a:t>vil</a:t>
            </a:r>
            <a:r>
              <a:rPr lang="en-GB" dirty="0"/>
              <a:t> </a:t>
            </a:r>
            <a:r>
              <a:rPr lang="en-GB" dirty="0" err="1"/>
              <a:t>bli</a:t>
            </a:r>
            <a:r>
              <a:rPr lang="en-GB" dirty="0"/>
              <a:t> </a:t>
            </a:r>
            <a:r>
              <a:rPr lang="en-GB" dirty="0" err="1"/>
              <a:t>sterkt</a:t>
            </a:r>
            <a:r>
              <a:rPr lang="en-GB" dirty="0"/>
              <a:t> </a:t>
            </a:r>
            <a:r>
              <a:rPr lang="en-GB" dirty="0" err="1"/>
              <a:t>kritisert</a:t>
            </a:r>
            <a:r>
              <a:rPr lang="en-GB" dirty="0"/>
              <a:t> </a:t>
            </a:r>
            <a:r>
              <a:rPr lang="en-GB" dirty="0" err="1"/>
              <a:t>av</a:t>
            </a:r>
            <a:r>
              <a:rPr lang="en-GB" dirty="0"/>
              <a:t> </a:t>
            </a:r>
            <a:r>
              <a:rPr lang="en-GB" dirty="0" err="1"/>
              <a:t>ettertiden</a:t>
            </a:r>
            <a:r>
              <a:rPr lang="en-GB" dirty="0"/>
              <a:t>. </a:t>
            </a:r>
          </a:p>
          <a:p>
            <a:endParaRPr lang="en-GB" dirty="0"/>
          </a:p>
          <a:p>
            <a:pPr marL="0" indent="0">
              <a:buNone/>
            </a:pPr>
            <a:r>
              <a:rPr lang="nb-NO" dirty="0" smtClean="0"/>
              <a:t>				hva er det?</a:t>
            </a:r>
            <a:endParaRPr lang="nb-NO" dirty="0"/>
          </a:p>
        </p:txBody>
      </p:sp>
    </p:spTree>
    <p:extLst>
      <p:ext uri="{BB962C8B-B14F-4D97-AF65-F5344CB8AC3E}">
        <p14:creationId xmlns:p14="http://schemas.microsoft.com/office/powerpoint/2010/main" xmlns="" val="34971302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51263E-6 -4.00358E-6 L 0.00305 -0.29916 " pathEditMode="relative" rAng="0" ptsTypes="AA">
                                      <p:cBhvr>
                                        <p:cTn id="6" dur="2000" fill="hold"/>
                                        <p:tgtEl>
                                          <p:spTgt spid="4"/>
                                        </p:tgtEl>
                                        <p:attrNameLst>
                                          <p:attrName>ppt_x</p:attrName>
                                          <p:attrName>ppt_y</p:attrName>
                                        </p:attrNameLst>
                                      </p:cBhvr>
                                      <p:rCtr x="146" y="-14958"/>
                                    </p:animMotion>
                                  </p:childTnLst>
                                </p:cTn>
                              </p:par>
                            </p:childTnLst>
                          </p:cTn>
                        </p:par>
                        <p:par>
                          <p:cTn id="7" fill="hold">
                            <p:stCondLst>
                              <p:cond delay="2000"/>
                            </p:stCondLst>
                            <p:childTnLst>
                              <p:par>
                                <p:cTn id="8" presetID="3" presetClass="entr" presetSubtype="10" fill="hold" grpId="0" nodeType="afterEffect" nodePh="1">
                                  <p:stCondLst>
                                    <p:cond delay="0"/>
                                  </p:stCondLst>
                                  <p:endCondLst>
                                    <p:cond evt="begin" delay="0">
                                      <p:tn val="8"/>
                                    </p:cond>
                                  </p:end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par>
                                <p:cTn id="16" presetID="5" presetClass="exit" presetSubtype="10" fill="hold" nodeType="withEffect">
                                  <p:stCondLst>
                                    <p:cond delay="0"/>
                                  </p:stCondLst>
                                  <p:childTnLst>
                                    <p:animEffect transition="out" filter="checkerboard(across)">
                                      <p:cBhvr>
                                        <p:cTn id="17" dur="500"/>
                                        <p:tgtEl>
                                          <p:spTgt spid="3">
                                            <p:txEl>
                                              <p:pRg st="0" end="0"/>
                                            </p:txEl>
                                          </p:spTgt>
                                        </p:tgtEl>
                                      </p:cBhvr>
                                    </p:animEffect>
                                    <p:set>
                                      <p:cBhvr>
                                        <p:cTn id="18" dur="1" fill="hold">
                                          <p:stCondLst>
                                            <p:cond delay="499"/>
                                          </p:stCondLst>
                                        </p:cTn>
                                        <p:tgtEl>
                                          <p:spTgt spid="3">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Jeg tror det blir…</a:t>
            </a:r>
            <a:endParaRPr lang="nb-NO" dirty="0"/>
          </a:p>
        </p:txBody>
      </p:sp>
      <p:sp>
        <p:nvSpPr>
          <p:cNvPr id="3" name="Plassholder for innhold 2"/>
          <p:cNvSpPr>
            <a:spLocks noGrp="1"/>
          </p:cNvSpPr>
          <p:nvPr>
            <p:ph idx="1"/>
          </p:nvPr>
        </p:nvSpPr>
        <p:spPr/>
        <p:txBody>
          <a:bodyPr/>
          <a:lstStyle/>
          <a:p>
            <a:r>
              <a:rPr lang="nb-NO" dirty="0" smtClean="0"/>
              <a:t>Organiseringen av barnevernet</a:t>
            </a:r>
          </a:p>
          <a:p>
            <a:r>
              <a:rPr lang="nb-NO" dirty="0" smtClean="0"/>
              <a:t>ADHD</a:t>
            </a:r>
          </a:p>
          <a:p>
            <a:r>
              <a:rPr lang="nb-NO" dirty="0" smtClean="0"/>
              <a:t>At vi ikke tok bedre vare på parforholdene</a:t>
            </a:r>
          </a:p>
          <a:p>
            <a:r>
              <a:rPr lang="nb-NO" dirty="0" smtClean="0"/>
              <a:t>At instansene som jobber for barn ikke kunne samarbeide</a:t>
            </a:r>
          </a:p>
          <a:p>
            <a:endParaRPr lang="en-GB" dirty="0"/>
          </a:p>
        </p:txBody>
      </p:sp>
      <p:sp>
        <p:nvSpPr>
          <p:cNvPr id="4" name="Rektangel 3"/>
          <p:cNvSpPr/>
          <p:nvPr/>
        </p:nvSpPr>
        <p:spPr>
          <a:xfrm>
            <a:off x="536433" y="2748017"/>
            <a:ext cx="8150367" cy="1094827"/>
          </a:xfrm>
          <a:prstGeom prst="rect">
            <a:avLst/>
          </a:prstGeom>
          <a:gradFill flip="none" rotWithShape="1">
            <a:gsLst>
              <a:gs pos="0">
                <a:schemeClr val="accent1">
                  <a:shade val="20000"/>
                  <a:satMod val="130000"/>
                  <a:alpha val="14000"/>
                </a:schemeClr>
              </a:gs>
              <a:gs pos="50000">
                <a:schemeClr val="accent1">
                  <a:shade val="90000"/>
                  <a:satMod val="130000"/>
                  <a:alpha val="14000"/>
                </a:schemeClr>
              </a:gs>
              <a:gs pos="100000">
                <a:schemeClr val="accent1">
                  <a:shade val="100000"/>
                  <a:satMod val="200000"/>
                  <a:lumMod val="120000"/>
                  <a:alpha val="14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59824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p:tgtEl>
                                          <p:spTgt spid="4"/>
                                        </p:tgtEl>
                                        <p:attrNameLst>
                                          <p:attrName>ppt_y</p:attrName>
                                        </p:attrNameLst>
                                      </p:cBhvr>
                                      <p:tavLst>
                                        <p:tav tm="0">
                                          <p:val>
                                            <p:strVal val="#ppt_y+#ppt_h*1.125000"/>
                                          </p:val>
                                        </p:tav>
                                        <p:tav tm="100000">
                                          <p:val>
                                            <p:strVal val="#ppt_y"/>
                                          </p:val>
                                        </p:tav>
                                      </p:tavLst>
                                    </p:anim>
                                    <p:animEffect transition="in" filter="wipe(up)">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377" name="Shape 377"/>
          <p:cNvSpPr>
            <a:spLocks noGrp="1"/>
          </p:cNvSpPr>
          <p:nvPr>
            <p:ph type="title"/>
          </p:nvPr>
        </p:nvSpPr>
        <p:spPr/>
        <p:txBody>
          <a:bodyPr/>
          <a:lstStyle/>
          <a:p>
            <a:pPr lvl="0"/>
            <a:r>
              <a:rPr lang="en-US" smtClean="0"/>
              <a:t>Reidar Hjermann</a:t>
            </a:r>
            <a:endParaRPr lang="en-US"/>
          </a:p>
        </p:txBody>
      </p:sp>
      <p:sp>
        <p:nvSpPr>
          <p:cNvPr id="378" name="Shape 378"/>
          <p:cNvSpPr>
            <a:spLocks noGrp="1"/>
          </p:cNvSpPr>
          <p:nvPr>
            <p:ph type="body" idx="1"/>
          </p:nvPr>
        </p:nvSpPr>
        <p:spPr/>
        <p:txBody>
          <a:bodyPr>
            <a:normAutofit fontScale="40000" lnSpcReduction="20000"/>
          </a:bodyPr>
          <a:lstStyle/>
          <a:p>
            <a:endParaRPr lang="nb-NO" dirty="0" smtClean="0"/>
          </a:p>
          <a:p>
            <a:r>
              <a:rPr lang="nb-NO" dirty="0" smtClean="0">
                <a:solidFill>
                  <a:srgbClr val="FFFFFF"/>
                </a:solidFill>
              </a:rPr>
              <a:t>rh@hjermann.no</a:t>
            </a:r>
          </a:p>
          <a:p>
            <a:r>
              <a:rPr lang="nb-NO" dirty="0" smtClean="0"/>
              <a:t>telefon: 994 47 291</a:t>
            </a:r>
            <a:endParaRPr lang="nb-NO" dirty="0"/>
          </a:p>
        </p:txBody>
      </p:sp>
    </p:spTree>
    <p:extLst>
      <p:ext uri="{BB962C8B-B14F-4D97-AF65-F5344CB8AC3E}">
        <p14:creationId xmlns:p14="http://schemas.microsoft.com/office/powerpoint/2010/main" xmlns="" val="4209595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dirty="0" err="1" smtClean="0"/>
              <a:t>Interessekonflikter</a:t>
            </a:r>
            <a:endParaRPr lang="en-GB" dirty="0"/>
          </a:p>
        </p:txBody>
      </p:sp>
      <p:sp>
        <p:nvSpPr>
          <p:cNvPr id="3" name="Plassholder for innhold 2"/>
          <p:cNvSpPr>
            <a:spLocks noGrp="1"/>
          </p:cNvSpPr>
          <p:nvPr>
            <p:ph idx="1"/>
          </p:nvPr>
        </p:nvSpPr>
        <p:spPr/>
        <p:txBody>
          <a:bodyPr/>
          <a:lstStyle/>
          <a:p>
            <a:r>
              <a:rPr lang="en-GB" dirty="0" err="1" smtClean="0"/>
              <a:t>Barnevern</a:t>
            </a:r>
            <a:r>
              <a:rPr lang="en-GB" dirty="0" smtClean="0"/>
              <a:t> </a:t>
            </a:r>
            <a:r>
              <a:rPr lang="en-GB" dirty="0" err="1" smtClean="0"/>
              <a:t>er</a:t>
            </a:r>
            <a:r>
              <a:rPr lang="en-GB" dirty="0" smtClean="0"/>
              <a:t> en </a:t>
            </a:r>
            <a:r>
              <a:rPr lang="en-GB" dirty="0" err="1" smtClean="0"/>
              <a:t>meget</a:t>
            </a:r>
            <a:r>
              <a:rPr lang="en-GB" dirty="0" smtClean="0"/>
              <a:t> </a:t>
            </a:r>
            <a:r>
              <a:rPr lang="en-GB" dirty="0" err="1" smtClean="0"/>
              <a:t>spesialisert</a:t>
            </a:r>
            <a:r>
              <a:rPr lang="en-GB" dirty="0" smtClean="0"/>
              <a:t> </a:t>
            </a:r>
            <a:r>
              <a:rPr lang="en-GB" dirty="0" err="1" smtClean="0"/>
              <a:t>oppgave</a:t>
            </a:r>
            <a:r>
              <a:rPr lang="en-GB" dirty="0" smtClean="0"/>
              <a:t>. </a:t>
            </a:r>
          </a:p>
          <a:p>
            <a:r>
              <a:rPr lang="en-GB" dirty="0" err="1" smtClean="0"/>
              <a:t>Bør</a:t>
            </a:r>
            <a:r>
              <a:rPr lang="en-GB" dirty="0" smtClean="0"/>
              <a:t> </a:t>
            </a:r>
            <a:r>
              <a:rPr lang="en-GB" dirty="0" err="1" smtClean="0"/>
              <a:t>ligge</a:t>
            </a:r>
            <a:r>
              <a:rPr lang="en-GB" dirty="0" smtClean="0"/>
              <a:t> </a:t>
            </a:r>
            <a:r>
              <a:rPr lang="en-GB" dirty="0" err="1" smtClean="0"/>
              <a:t>i</a:t>
            </a:r>
            <a:r>
              <a:rPr lang="en-GB" dirty="0" smtClean="0"/>
              <a:t> </a:t>
            </a:r>
            <a:r>
              <a:rPr lang="en-GB" dirty="0" err="1" smtClean="0"/>
              <a:t>staten</a:t>
            </a:r>
            <a:r>
              <a:rPr lang="en-GB" dirty="0" smtClean="0"/>
              <a:t> </a:t>
            </a:r>
            <a:r>
              <a:rPr lang="en-GB" dirty="0" err="1" smtClean="0"/>
              <a:t>og</a:t>
            </a:r>
            <a:r>
              <a:rPr lang="en-GB" dirty="0" smtClean="0"/>
              <a:t> </a:t>
            </a:r>
            <a:r>
              <a:rPr lang="en-GB" dirty="0" err="1" smtClean="0"/>
              <a:t>ikke</a:t>
            </a:r>
            <a:r>
              <a:rPr lang="en-GB" dirty="0" smtClean="0"/>
              <a:t> </a:t>
            </a:r>
            <a:r>
              <a:rPr lang="en-GB" dirty="0" err="1" smtClean="0"/>
              <a:t>i</a:t>
            </a:r>
            <a:r>
              <a:rPr lang="en-GB" dirty="0" smtClean="0"/>
              <a:t> </a:t>
            </a:r>
            <a:r>
              <a:rPr lang="en-GB" dirty="0" err="1" smtClean="0"/>
              <a:t>kommunen</a:t>
            </a:r>
            <a:endParaRPr lang="en-GB" dirty="0"/>
          </a:p>
        </p:txBody>
      </p:sp>
    </p:spTree>
    <p:extLst>
      <p:ext uri="{BB962C8B-B14F-4D97-AF65-F5344CB8AC3E}">
        <p14:creationId xmlns:p14="http://schemas.microsoft.com/office/powerpoint/2010/main" xmlns="" val="1589966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en-GB" dirty="0" err="1" smtClean="0"/>
              <a:t>Utvilkling</a:t>
            </a:r>
            <a:r>
              <a:rPr lang="en-GB" dirty="0" smtClean="0"/>
              <a:t> </a:t>
            </a:r>
            <a:r>
              <a:rPr lang="en-GB" dirty="0" err="1" smtClean="0"/>
              <a:t>av</a:t>
            </a:r>
            <a:r>
              <a:rPr lang="en-GB" dirty="0" smtClean="0"/>
              <a:t> en </a:t>
            </a:r>
            <a:r>
              <a:rPr lang="en-GB" dirty="0" err="1" smtClean="0"/>
              <a:t>sak</a:t>
            </a:r>
            <a:endParaRPr lang="en-GB" dirty="0"/>
          </a:p>
        </p:txBody>
      </p:sp>
      <p:sp>
        <p:nvSpPr>
          <p:cNvPr id="3" name="Plassholder for innhold 2"/>
          <p:cNvSpPr>
            <a:spLocks noGrp="1"/>
          </p:cNvSpPr>
          <p:nvPr>
            <p:ph idx="1"/>
          </p:nvPr>
        </p:nvSpPr>
        <p:spPr/>
        <p:txBody>
          <a:bodyPr/>
          <a:lstStyle/>
          <a:p>
            <a:r>
              <a:rPr lang="en-GB" dirty="0" err="1" smtClean="0"/>
              <a:t>Kommunen</a:t>
            </a:r>
            <a:r>
              <a:rPr lang="en-GB" dirty="0" smtClean="0"/>
              <a:t> </a:t>
            </a:r>
            <a:r>
              <a:rPr lang="en-GB" dirty="0" err="1" smtClean="0"/>
              <a:t>får</a:t>
            </a:r>
            <a:r>
              <a:rPr lang="en-GB" dirty="0" smtClean="0"/>
              <a:t> </a:t>
            </a:r>
            <a:r>
              <a:rPr lang="en-GB" dirty="0" err="1" smtClean="0"/>
              <a:t>bekymringsmelding</a:t>
            </a:r>
            <a:r>
              <a:rPr lang="en-GB" dirty="0" smtClean="0"/>
              <a:t> </a:t>
            </a:r>
          </a:p>
          <a:p>
            <a:r>
              <a:rPr lang="en-GB" dirty="0" err="1" smtClean="0"/>
              <a:t>Disse</a:t>
            </a:r>
            <a:r>
              <a:rPr lang="en-GB" dirty="0" smtClean="0"/>
              <a:t> </a:t>
            </a:r>
            <a:r>
              <a:rPr lang="en-GB" dirty="0" err="1" smtClean="0"/>
              <a:t>melder</a:t>
            </a:r>
            <a:r>
              <a:rPr lang="en-GB" dirty="0" smtClean="0"/>
              <a:t>: </a:t>
            </a:r>
          </a:p>
          <a:p>
            <a:pPr lvl="1"/>
            <a:r>
              <a:rPr lang="en-GB" dirty="0" err="1" smtClean="0"/>
              <a:t>Foreldre</a:t>
            </a:r>
            <a:endParaRPr lang="en-GB" dirty="0" smtClean="0"/>
          </a:p>
          <a:p>
            <a:pPr lvl="1"/>
            <a:r>
              <a:rPr lang="en-GB" dirty="0" err="1"/>
              <a:t>O</a:t>
            </a:r>
            <a:r>
              <a:rPr lang="en-GB" dirty="0" err="1" smtClean="0"/>
              <a:t>ffentlige</a:t>
            </a:r>
            <a:r>
              <a:rPr lang="en-GB" dirty="0" smtClean="0"/>
              <a:t> </a:t>
            </a:r>
            <a:r>
              <a:rPr lang="en-GB" dirty="0" err="1" smtClean="0"/>
              <a:t>ansatte</a:t>
            </a:r>
            <a:r>
              <a:rPr lang="en-GB" dirty="0" smtClean="0"/>
              <a:t> med </a:t>
            </a:r>
            <a:r>
              <a:rPr lang="en-GB" dirty="0" err="1" smtClean="0"/>
              <a:t>meldeplikt</a:t>
            </a:r>
            <a:r>
              <a:rPr lang="en-GB" dirty="0" smtClean="0"/>
              <a:t> </a:t>
            </a:r>
          </a:p>
          <a:p>
            <a:pPr lvl="1"/>
            <a:r>
              <a:rPr lang="en-GB" dirty="0" err="1" smtClean="0"/>
              <a:t>Privatpersoner</a:t>
            </a:r>
            <a:endParaRPr lang="en-GB" dirty="0" smtClean="0"/>
          </a:p>
          <a:p>
            <a:pPr lvl="1"/>
            <a:r>
              <a:rPr lang="en-GB" dirty="0" smtClean="0"/>
              <a:t>Barn </a:t>
            </a:r>
            <a:r>
              <a:rPr lang="en-GB" dirty="0" err="1" smtClean="0"/>
              <a:t>selv</a:t>
            </a:r>
            <a:endParaRPr lang="en-GB" dirty="0" smtClean="0"/>
          </a:p>
          <a:p>
            <a:pPr lvl="1"/>
            <a:endParaRPr lang="en-GB" dirty="0" smtClean="0"/>
          </a:p>
        </p:txBody>
      </p:sp>
    </p:spTree>
    <p:extLst>
      <p:ext uri="{BB962C8B-B14F-4D97-AF65-F5344CB8AC3E}">
        <p14:creationId xmlns:p14="http://schemas.microsoft.com/office/powerpoint/2010/main" xmlns="" val="1152247753"/>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Apoteker">
  <a:themeElements>
    <a:clrScheme name="Apoteker">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eker">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eker">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Historie.thmx</Template>
  <TotalTime>6859</TotalTime>
  <Words>1147</Words>
  <Application>Microsoft Office PowerPoint</Application>
  <PresentationFormat>On-screen Show (16:10)</PresentationFormat>
  <Paragraphs>276</Paragraphs>
  <Slides>78</Slides>
  <Notes>4</Notes>
  <HiddenSlides>0</HiddenSlides>
  <MMClips>0</MMClips>
  <ScaleCrop>false</ScaleCrop>
  <HeadingPairs>
    <vt:vector size="4" baseType="variant">
      <vt:variant>
        <vt:lpstr>Theme</vt:lpstr>
      </vt:variant>
      <vt:variant>
        <vt:i4>4</vt:i4>
      </vt:variant>
      <vt:variant>
        <vt:lpstr>Slide Titles</vt:lpstr>
      </vt:variant>
      <vt:variant>
        <vt:i4>78</vt:i4>
      </vt:variant>
    </vt:vector>
  </HeadingPairs>
  <TitlesOfParts>
    <vt:vector size="82" baseType="lpstr">
      <vt:lpstr>Egendefinert utforming</vt:lpstr>
      <vt:lpstr>1_Egendefinert utforming</vt:lpstr>
      <vt:lpstr>2_Egendefinert utforming</vt:lpstr>
      <vt:lpstr>Apoteker</vt:lpstr>
      <vt:lpstr>Kvalitet og rettssikkerhet i barnevernet</vt:lpstr>
      <vt:lpstr>I går aftes</vt:lpstr>
      <vt:lpstr>Slide 3</vt:lpstr>
      <vt:lpstr>Hvem er jeg?</vt:lpstr>
      <vt:lpstr>Hva er norsk barnevern?</vt:lpstr>
      <vt:lpstr>Makt</vt:lpstr>
      <vt:lpstr>Slide 7</vt:lpstr>
      <vt:lpstr>Interessekonflikter</vt:lpstr>
      <vt:lpstr>Utvilkling av en sak</vt:lpstr>
      <vt:lpstr>Slide 10</vt:lpstr>
      <vt:lpstr>Sak om omsorgsovertakelse</vt:lpstr>
      <vt:lpstr>Fylkesnemnden for sosiale saker</vt:lpstr>
      <vt:lpstr>Domstolen</vt:lpstr>
      <vt:lpstr>Barnesakkyndige</vt:lpstr>
      <vt:lpstr>Lukurativ business</vt:lpstr>
      <vt:lpstr>Barnesakkyndig kommisjon (BSK)</vt:lpstr>
      <vt:lpstr>Hva er bra med BSK? </vt:lpstr>
      <vt:lpstr>Slide 18</vt:lpstr>
      <vt:lpstr>Hva kan være problematisk med BSK</vt:lpstr>
      <vt:lpstr>Hva er hensikten med den sakkyndige rapporten?</vt:lpstr>
      <vt:lpstr>Forslag til forbedring</vt:lpstr>
      <vt:lpstr>Slide 22</vt:lpstr>
      <vt:lpstr>Akuttplasseringer</vt:lpstr>
      <vt:lpstr>Hvor skal man klage?</vt:lpstr>
      <vt:lpstr>Barnevernets omdømme (ry)</vt:lpstr>
      <vt:lpstr>Forhold deg til frykten</vt:lpstr>
      <vt:lpstr>Barnevernet og innvandrerfamiliene</vt:lpstr>
      <vt:lpstr>Vi prøver å se Norge utenfra</vt:lpstr>
      <vt:lpstr>Norge</vt:lpstr>
      <vt:lpstr>Afghanistan</vt:lpstr>
      <vt:lpstr>Slide 31</vt:lpstr>
      <vt:lpstr>En tidsreise</vt:lpstr>
      <vt:lpstr>Slide 33</vt:lpstr>
      <vt:lpstr>Slide 34</vt:lpstr>
      <vt:lpstr>Slide 35</vt:lpstr>
      <vt:lpstr>Hva får vi da?</vt:lpstr>
      <vt:lpstr>”Barnevernet stjeler barna”</vt:lpstr>
      <vt:lpstr>Slide 38</vt:lpstr>
      <vt:lpstr>Siste nytt</vt:lpstr>
      <vt:lpstr>Utfordringer for informasjonsstrategier overfor ikke-norske</vt:lpstr>
      <vt:lpstr>Barnevern og innvandrerforeldre</vt:lpstr>
      <vt:lpstr>Slide 42</vt:lpstr>
      <vt:lpstr>Slide 43</vt:lpstr>
      <vt:lpstr>Slide 44</vt:lpstr>
      <vt:lpstr>Slide 45</vt:lpstr>
      <vt:lpstr>Slide 46</vt:lpstr>
      <vt:lpstr>Slide 47</vt:lpstr>
      <vt:lpstr>“Barnevernet - jakten på barn”</vt:lpstr>
      <vt:lpstr>Slide 49</vt:lpstr>
      <vt:lpstr>Slide 50</vt:lpstr>
      <vt:lpstr>Slide 51</vt:lpstr>
      <vt:lpstr>Slide 52</vt:lpstr>
      <vt:lpstr>Slide 53</vt:lpstr>
      <vt:lpstr>Kommunale forskjeller</vt:lpstr>
      <vt:lpstr>Slide 55</vt:lpstr>
      <vt:lpstr>Slide 56</vt:lpstr>
      <vt:lpstr>Slide 57</vt:lpstr>
      <vt:lpstr>Slide 58</vt:lpstr>
      <vt:lpstr>De utsatte barna</vt:lpstr>
      <vt:lpstr>Viktig i relasjonen til foreldrene</vt:lpstr>
      <vt:lpstr>Utviklingsstøttende system handler om…</vt:lpstr>
      <vt:lpstr>…og det trues av</vt:lpstr>
      <vt:lpstr>Senvirkninger av tilknytningsproblemer</vt:lpstr>
      <vt:lpstr>Barnevernet skal verne barn</vt:lpstr>
      <vt:lpstr>Barnas sikkerhetsnett</vt:lpstr>
      <vt:lpstr>Slide 66</vt:lpstr>
      <vt:lpstr>Ett eksempel</vt:lpstr>
      <vt:lpstr>Hvem ser alle barn?</vt:lpstr>
      <vt:lpstr>Slide 69</vt:lpstr>
      <vt:lpstr>Slide 70</vt:lpstr>
      <vt:lpstr>Slide 71</vt:lpstr>
      <vt:lpstr>Slide 72</vt:lpstr>
      <vt:lpstr>Slide 73</vt:lpstr>
      <vt:lpstr>Slide 74</vt:lpstr>
      <vt:lpstr>Sjekkpunkter</vt:lpstr>
      <vt:lpstr>Slide 76</vt:lpstr>
      <vt:lpstr>Jeg tror det blir…</vt:lpstr>
      <vt:lpstr>Reidar Hjermann</vt:lpstr>
    </vt:vector>
  </TitlesOfParts>
  <Company>Hjermann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Hvem er du i møte med barn</dc:title>
  <dc:creator>Reidar Hjermann</dc:creator>
  <cp:lastModifiedBy>Susie</cp:lastModifiedBy>
  <cp:revision>187</cp:revision>
  <dcterms:created xsi:type="dcterms:W3CDTF">2014-09-10T17:01:57Z</dcterms:created>
  <dcterms:modified xsi:type="dcterms:W3CDTF">2019-03-16T10:23:07Z</dcterms:modified>
</cp:coreProperties>
</file>